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48" r:id="rId1"/>
  </p:sldMasterIdLst>
  <p:notesMasterIdLst>
    <p:notesMasterId r:id="rId26"/>
  </p:notesMasterIdLst>
  <p:sldIdLst>
    <p:sldId id="284" r:id="rId2"/>
    <p:sldId id="285" r:id="rId3"/>
    <p:sldId id="286" r:id="rId4"/>
    <p:sldId id="296" r:id="rId5"/>
    <p:sldId id="316" r:id="rId6"/>
    <p:sldId id="334" r:id="rId7"/>
    <p:sldId id="335" r:id="rId8"/>
    <p:sldId id="338" r:id="rId9"/>
    <p:sldId id="339" r:id="rId10"/>
    <p:sldId id="319" r:id="rId11"/>
    <p:sldId id="320" r:id="rId12"/>
    <p:sldId id="321" r:id="rId13"/>
    <p:sldId id="323" r:id="rId14"/>
    <p:sldId id="324" r:id="rId15"/>
    <p:sldId id="325" r:id="rId16"/>
    <p:sldId id="326" r:id="rId17"/>
    <p:sldId id="340" r:id="rId18"/>
    <p:sldId id="341" r:id="rId19"/>
    <p:sldId id="342" r:id="rId20"/>
    <p:sldId id="328" r:id="rId21"/>
    <p:sldId id="329" r:id="rId22"/>
    <p:sldId id="330" r:id="rId23"/>
    <p:sldId id="344" r:id="rId24"/>
    <p:sldId id="311" r:id="rId25"/>
  </p:sldIdLst>
  <p:sldSz cx="9144000" cy="5145088"/>
  <p:notesSz cx="6858000" cy="9144000"/>
  <p:custDataLst>
    <p:tags r:id="rId27"/>
  </p:custDataLst>
  <p:defaultTextStyle>
    <a:defPPr>
      <a:defRPr lang="zh-CN"/>
    </a:defPPr>
    <a:lvl1pPr marL="0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66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32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597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463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328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195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060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926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86BA"/>
    <a:srgbClr val="8BBDE2"/>
    <a:srgbClr val="426EA3"/>
    <a:srgbClr val="030303"/>
    <a:srgbClr val="7A801D"/>
    <a:srgbClr val="F3AD00"/>
    <a:srgbClr val="514379"/>
    <a:srgbClr val="011E41"/>
    <a:srgbClr val="240C0F"/>
    <a:srgbClr val="E400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13" autoAdjust="0"/>
    <p:restoredTop sz="94660"/>
  </p:normalViewPr>
  <p:slideViewPr>
    <p:cSldViewPr snapToGrid="0">
      <p:cViewPr varScale="1">
        <p:scale>
          <a:sx n="95" d="100"/>
          <a:sy n="95" d="100"/>
        </p:scale>
        <p:origin x="-92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5A5268-FB0C-450E-96E9-03F931237804}" type="datetimeFigureOut">
              <a:rPr lang="zh-CN" altLang="en-US" smtClean="0"/>
              <a:t>2018/8/9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56156D-592E-4B4D-8772-D689FB057A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8167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54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09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63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17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71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26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80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34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092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554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8856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1848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32879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11564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07164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2426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3600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22081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5027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384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5970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7771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583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7609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449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244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30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276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4784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8282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0920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991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5"/>
            <a:ext cx="7772400" cy="110285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9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9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8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8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53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33" y="-67909"/>
            <a:ext cx="798125" cy="74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375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33" y="-67909"/>
            <a:ext cx="798125" cy="74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6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1" y="1200520"/>
            <a:ext cx="8229600" cy="339552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1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B35F0B1-53A2-4F58-A419-9B6A1424FB57}" type="datetimeFigureOut">
              <a:rPr lang="zh-CN" altLang="en-US" smtClean="0">
                <a:solidFill>
                  <a:srgbClr val="000000"/>
                </a:solidFill>
              </a:rPr>
              <a:pPr/>
              <a:t>2018/8/9</a:t>
            </a:fld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599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18EBF4EF-A2BF-4103-B2B4-2A3D5169DA7D}" type="slidenum">
              <a:rPr lang="zh-CN" altLang="en-US" smtClean="0">
                <a:solidFill>
                  <a:srgbClr val="000000"/>
                </a:solidFill>
              </a:rPr>
              <a:pPr/>
              <a:t>‹#›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27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653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  <a:prstGeom prst="rect">
            <a:avLst/>
          </a:prstGeom>
        </p:spPr>
        <p:txBody>
          <a:bodyPr anchor="t"/>
          <a:lstStyle>
            <a:lvl1pPr algn="l">
              <a:defRPr sz="3999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998">
                <a:solidFill>
                  <a:schemeClr val="tx1">
                    <a:tint val="75000"/>
                  </a:schemeClr>
                </a:solidFill>
              </a:defRPr>
            </a:lvl1pPr>
            <a:lvl2pPr marL="456979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395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937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4pPr>
            <a:lvl5pPr marL="1827916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5pPr>
            <a:lvl6pPr marL="2284895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6pPr>
            <a:lvl7pPr marL="2741875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7pPr>
            <a:lvl8pPr marL="3198854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8pPr>
            <a:lvl9pPr marL="3655833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42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1" y="900392"/>
            <a:ext cx="4038600" cy="2546342"/>
          </a:xfrm>
          <a:prstGeom prst="rect">
            <a:avLst/>
          </a:prstGeom>
        </p:spPr>
        <p:txBody>
          <a:bodyPr/>
          <a:lstStyle>
            <a:lvl1pPr>
              <a:defRPr sz="2799"/>
            </a:lvl1pPr>
            <a:lvl2pPr>
              <a:defRPr sz="2399"/>
            </a:lvl2pPr>
            <a:lvl3pPr>
              <a:defRPr sz="1998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2"/>
            <a:ext cx="4038600" cy="2546342"/>
          </a:xfrm>
          <a:prstGeom prst="rect">
            <a:avLst/>
          </a:prstGeom>
        </p:spPr>
        <p:txBody>
          <a:bodyPr/>
          <a:lstStyle>
            <a:lvl1pPr>
              <a:defRPr sz="2799"/>
            </a:lvl1pPr>
            <a:lvl2pPr>
              <a:defRPr sz="2399"/>
            </a:lvl2pPr>
            <a:lvl3pPr>
              <a:defRPr sz="1998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553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1"/>
            <a:ext cx="4040188" cy="47997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99" b="1"/>
            </a:lvl1pPr>
            <a:lvl2pPr marL="456979" indent="0">
              <a:buNone/>
              <a:defRPr sz="1998" b="1"/>
            </a:lvl2pPr>
            <a:lvl3pPr marL="913959" indent="0">
              <a:buNone/>
              <a:defRPr sz="1799" b="1"/>
            </a:lvl3pPr>
            <a:lvl4pPr marL="1370937" indent="0">
              <a:buNone/>
              <a:defRPr sz="1600" b="1"/>
            </a:lvl4pPr>
            <a:lvl5pPr marL="1827916" indent="0">
              <a:buNone/>
              <a:defRPr sz="1600" b="1"/>
            </a:lvl5pPr>
            <a:lvl6pPr marL="2284895" indent="0">
              <a:buNone/>
              <a:defRPr sz="1600" b="1"/>
            </a:lvl6pPr>
            <a:lvl7pPr marL="2741875" indent="0">
              <a:buNone/>
              <a:defRPr sz="1600" b="1"/>
            </a:lvl7pPr>
            <a:lvl8pPr marL="3198854" indent="0">
              <a:buNone/>
              <a:defRPr sz="1600" b="1"/>
            </a:lvl8pPr>
            <a:lvl9pPr marL="3655833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1"/>
            <a:ext cx="4040188" cy="2964381"/>
          </a:xfrm>
          <a:prstGeom prst="rect">
            <a:avLst/>
          </a:prstGeom>
        </p:spPr>
        <p:txBody>
          <a:bodyPr/>
          <a:lstStyle>
            <a:lvl1pPr>
              <a:defRPr sz="2399"/>
            </a:lvl1pPr>
            <a:lvl2pPr>
              <a:defRPr sz="1998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9" y="1151691"/>
            <a:ext cx="4041775" cy="47997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99" b="1"/>
            </a:lvl1pPr>
            <a:lvl2pPr marL="456979" indent="0">
              <a:buNone/>
              <a:defRPr sz="1998" b="1"/>
            </a:lvl2pPr>
            <a:lvl3pPr marL="913959" indent="0">
              <a:buNone/>
              <a:defRPr sz="1799" b="1"/>
            </a:lvl3pPr>
            <a:lvl4pPr marL="1370937" indent="0">
              <a:buNone/>
              <a:defRPr sz="1600" b="1"/>
            </a:lvl4pPr>
            <a:lvl5pPr marL="1827916" indent="0">
              <a:buNone/>
              <a:defRPr sz="1600" b="1"/>
            </a:lvl5pPr>
            <a:lvl6pPr marL="2284895" indent="0">
              <a:buNone/>
              <a:defRPr sz="1600" b="1"/>
            </a:lvl6pPr>
            <a:lvl7pPr marL="2741875" indent="0">
              <a:buNone/>
              <a:defRPr sz="1600" b="1"/>
            </a:lvl7pPr>
            <a:lvl8pPr marL="3198854" indent="0">
              <a:buNone/>
              <a:defRPr sz="1600" b="1"/>
            </a:lvl8pPr>
            <a:lvl9pPr marL="3655833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9" y="1631661"/>
            <a:ext cx="4041775" cy="2964381"/>
          </a:xfrm>
          <a:prstGeom prst="rect">
            <a:avLst/>
          </a:prstGeom>
        </p:spPr>
        <p:txBody>
          <a:bodyPr/>
          <a:lstStyle>
            <a:lvl1pPr>
              <a:defRPr sz="2399"/>
            </a:lvl1pPr>
            <a:lvl2pPr>
              <a:defRPr sz="1998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162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89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3" y="204853"/>
            <a:ext cx="3008313" cy="871807"/>
          </a:xfrm>
          <a:prstGeom prst="rect">
            <a:avLst/>
          </a:prstGeom>
        </p:spPr>
        <p:txBody>
          <a:bodyPr anchor="b"/>
          <a:lstStyle>
            <a:lvl1pPr algn="l">
              <a:defRPr sz="1998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3"/>
            <a:ext cx="5111750" cy="4391190"/>
          </a:xfrm>
          <a:prstGeom prst="rect">
            <a:avLst/>
          </a:prstGeom>
        </p:spPr>
        <p:txBody>
          <a:bodyPr/>
          <a:lstStyle>
            <a:lvl1pPr>
              <a:defRPr sz="3198"/>
            </a:lvl1pPr>
            <a:lvl2pPr>
              <a:defRPr sz="2799"/>
            </a:lvl2pPr>
            <a:lvl3pPr>
              <a:defRPr sz="2399"/>
            </a:lvl3pPr>
            <a:lvl4pPr>
              <a:defRPr sz="1998"/>
            </a:lvl4pPr>
            <a:lvl5pPr>
              <a:defRPr sz="1998"/>
            </a:lvl5pPr>
            <a:lvl6pPr>
              <a:defRPr sz="1998"/>
            </a:lvl6pPr>
            <a:lvl7pPr>
              <a:defRPr sz="1998"/>
            </a:lvl7pPr>
            <a:lvl8pPr>
              <a:defRPr sz="1998"/>
            </a:lvl8pPr>
            <a:lvl9pPr>
              <a:defRPr sz="199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3" y="1076659"/>
            <a:ext cx="3008313" cy="35193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99"/>
            </a:lvl1pPr>
            <a:lvl2pPr marL="456979" indent="0">
              <a:buNone/>
              <a:defRPr sz="1199"/>
            </a:lvl2pPr>
            <a:lvl3pPr marL="913959" indent="0">
              <a:buNone/>
              <a:defRPr sz="1000"/>
            </a:lvl3pPr>
            <a:lvl4pPr marL="1370937" indent="0">
              <a:buNone/>
              <a:defRPr sz="900"/>
            </a:lvl4pPr>
            <a:lvl5pPr marL="1827916" indent="0">
              <a:buNone/>
              <a:defRPr sz="900"/>
            </a:lvl5pPr>
            <a:lvl6pPr marL="2284895" indent="0">
              <a:buNone/>
              <a:defRPr sz="900"/>
            </a:lvl6pPr>
            <a:lvl7pPr marL="2741875" indent="0">
              <a:buNone/>
              <a:defRPr sz="900"/>
            </a:lvl7pPr>
            <a:lvl8pPr marL="3198854" indent="0">
              <a:buNone/>
              <a:defRPr sz="900"/>
            </a:lvl8pPr>
            <a:lvl9pPr marL="3655833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3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2"/>
            <a:ext cx="5486400" cy="425185"/>
          </a:xfrm>
          <a:prstGeom prst="rect">
            <a:avLst/>
          </a:prstGeom>
        </p:spPr>
        <p:txBody>
          <a:bodyPr anchor="b"/>
          <a:lstStyle>
            <a:lvl1pPr algn="l">
              <a:defRPr sz="1998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5"/>
            <a:ext cx="5486400" cy="30870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8"/>
            </a:lvl1pPr>
            <a:lvl2pPr marL="456979" indent="0">
              <a:buNone/>
              <a:defRPr sz="2799"/>
            </a:lvl2pPr>
            <a:lvl3pPr marL="913959" indent="0">
              <a:buNone/>
              <a:defRPr sz="2399"/>
            </a:lvl3pPr>
            <a:lvl4pPr marL="1370937" indent="0">
              <a:buNone/>
              <a:defRPr sz="1998"/>
            </a:lvl4pPr>
            <a:lvl5pPr marL="1827916" indent="0">
              <a:buNone/>
              <a:defRPr sz="1998"/>
            </a:lvl5pPr>
            <a:lvl6pPr marL="2284895" indent="0">
              <a:buNone/>
              <a:defRPr sz="1998"/>
            </a:lvl6pPr>
            <a:lvl7pPr marL="2741875" indent="0">
              <a:buNone/>
              <a:defRPr sz="1998"/>
            </a:lvl7pPr>
            <a:lvl8pPr marL="3198854" indent="0">
              <a:buNone/>
              <a:defRPr sz="1998"/>
            </a:lvl8pPr>
            <a:lvl9pPr marL="3655833" indent="0">
              <a:buNone/>
              <a:defRPr sz="1998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7"/>
            <a:ext cx="5486400" cy="603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99"/>
            </a:lvl1pPr>
            <a:lvl2pPr marL="456979" indent="0">
              <a:buNone/>
              <a:defRPr sz="1199"/>
            </a:lvl2pPr>
            <a:lvl3pPr marL="913959" indent="0">
              <a:buNone/>
              <a:defRPr sz="1000"/>
            </a:lvl3pPr>
            <a:lvl4pPr marL="1370937" indent="0">
              <a:buNone/>
              <a:defRPr sz="900"/>
            </a:lvl4pPr>
            <a:lvl5pPr marL="1827916" indent="0">
              <a:buNone/>
              <a:defRPr sz="900"/>
            </a:lvl5pPr>
            <a:lvl6pPr marL="2284895" indent="0">
              <a:buNone/>
              <a:defRPr sz="900"/>
            </a:lvl6pPr>
            <a:lvl7pPr marL="2741875" indent="0">
              <a:buNone/>
              <a:defRPr sz="900"/>
            </a:lvl7pPr>
            <a:lvl8pPr marL="3198854" indent="0">
              <a:buNone/>
              <a:defRPr sz="900"/>
            </a:lvl8pPr>
            <a:lvl9pPr marL="3655833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517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1200523"/>
            <a:ext cx="8229600" cy="33955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96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30"/>
            <a:ext cx="2057400" cy="329190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154830"/>
            <a:ext cx="6019800" cy="32919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2018/8/9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02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4625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9" r:id="rId10"/>
    <p:sldLayoutId id="2147483960" r:id="rId11"/>
    <p:sldLayoutId id="2147483961" r:id="rId12"/>
    <p:sldLayoutId id="2147483962" r:id="rId13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xStyles>
    <p:titleStyle>
      <a:lvl1pPr algn="ctr" defTabSz="913482" rtl="0" eaLnBrk="1" latinLnBrk="0" hangingPunct="1">
        <a:spcBef>
          <a:spcPct val="0"/>
        </a:spcBef>
        <a:buNone/>
        <a:defRPr sz="43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735" indent="-342735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1pPr>
      <a:lvl2pPr marL="742591" indent="-285612" algn="l" defTabSz="913482" rtl="0" eaLnBrk="1" latinLnBrk="0" hangingPunct="1">
        <a:spcBef>
          <a:spcPct val="20000"/>
        </a:spcBef>
        <a:buFont typeface="Arial" panose="020B0604020202020204" pitchFamily="34" charset="0"/>
        <a:buChar char="–"/>
        <a:defRPr sz="27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448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426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–"/>
        <a:defRPr sz="1998" kern="1200">
          <a:solidFill>
            <a:schemeClr val="tx1"/>
          </a:solidFill>
          <a:latin typeface="+mn-lt"/>
          <a:ea typeface="+mn-ea"/>
          <a:cs typeface="+mn-cs"/>
        </a:defRPr>
      </a:lvl4pPr>
      <a:lvl5pPr marL="2056405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»"/>
        <a:defRPr sz="1998" kern="1200">
          <a:solidFill>
            <a:schemeClr val="tx1"/>
          </a:solidFill>
          <a:latin typeface="+mn-lt"/>
          <a:ea typeface="+mn-ea"/>
          <a:cs typeface="+mn-cs"/>
        </a:defRPr>
      </a:lvl5pPr>
      <a:lvl6pPr marL="2513384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6pPr>
      <a:lvl7pPr marL="2970364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7pPr>
      <a:lvl8pPr marL="3427344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8pPr>
      <a:lvl9pPr marL="3884322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979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959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937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916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4895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1875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8854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5833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4" y="0"/>
            <a:ext cx="4591001" cy="514508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F5F38D3E-87FD-4445-81FD-77F88065C4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365" y="191294"/>
            <a:ext cx="4207902" cy="4552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76061" y="1954787"/>
            <a:ext cx="52963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rgbClr val="426EA3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4800" dirty="0">
                <a:solidFill>
                  <a:srgbClr val="426EA3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编程</a:t>
            </a:r>
          </a:p>
        </p:txBody>
      </p:sp>
    </p:spTree>
    <p:extLst>
      <p:ext uri="{BB962C8B-B14F-4D97-AF65-F5344CB8AC3E}">
        <p14:creationId xmlns:p14="http://schemas.microsoft.com/office/powerpoint/2010/main" val="427380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运行</a:t>
            </a:r>
            <a:r>
              <a:rPr lang="en-US" altLang="zh-CN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脚本</a:t>
            </a: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Hans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423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8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93FD9B3E-FFE2-4178-BA16-DC0B34594C5B}"/>
              </a:ext>
            </a:extLst>
          </p:cNvPr>
          <p:cNvSpPr/>
          <p:nvPr/>
        </p:nvSpPr>
        <p:spPr>
          <a:xfrm>
            <a:off x="1086553" y="305594"/>
            <a:ext cx="14432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思考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xmlns="" id="{5B7DEE94-C7FB-46B7-BCD4-66265F05F5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D9AF65F9-D5E8-4FEF-9227-77B44CBB3F62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右箭头 31">
            <a:extLst>
              <a:ext uri="{FF2B5EF4-FFF2-40B4-BE49-F238E27FC236}">
                <a16:creationId xmlns:a16="http://schemas.microsoft.com/office/drawing/2014/main" xmlns="" id="{14B7F447-84FB-6747-B1B3-1F97DF3A3CC7}"/>
              </a:ext>
            </a:extLst>
          </p:cNvPr>
          <p:cNvSpPr/>
          <p:nvPr/>
        </p:nvSpPr>
        <p:spPr>
          <a:xfrm>
            <a:off x="2119235" y="1485572"/>
            <a:ext cx="2107925" cy="491665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CCE8CF">
              <a:lumMod val="95000"/>
            </a:sysClr>
          </a:solidFill>
          <a:ln w="12700" cap="flat" cmpd="sng" algn="ctr">
            <a:solidFill>
              <a:sysClr val="window" lastClr="CCE8C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44F98919-DE94-8D49-9211-F4B7D6DF4A8E}"/>
              </a:ext>
            </a:extLst>
          </p:cNvPr>
          <p:cNvGrpSpPr/>
          <p:nvPr/>
        </p:nvGrpSpPr>
        <p:grpSpPr>
          <a:xfrm>
            <a:off x="1077971" y="1485572"/>
            <a:ext cx="1990467" cy="491665"/>
            <a:chOff x="914400" y="1619250"/>
            <a:chExt cx="1990726" cy="491729"/>
          </a:xfrm>
          <a:solidFill>
            <a:srgbClr val="8BBDE2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xmlns="" id="{4496B165-F8AF-2F43-85E5-11C9842E3A7E}"/>
                </a:ext>
              </a:extLst>
            </p:cNvPr>
            <p:cNvSpPr/>
            <p:nvPr/>
          </p:nvSpPr>
          <p:spPr>
            <a:xfrm flipV="1">
              <a:off x="2794001" y="2034779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xmlns="" id="{962B500B-17A3-1740-A027-BD3FD1A008AA}"/>
                </a:ext>
              </a:extLst>
            </p:cNvPr>
            <p:cNvSpPr/>
            <p:nvPr/>
          </p:nvSpPr>
          <p:spPr>
            <a:xfrm>
              <a:off x="2794001" y="1619250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EDB40D85-D6BC-564F-A177-B8C018910FB5}"/>
                </a:ext>
              </a:extLst>
            </p:cNvPr>
            <p:cNvSpPr/>
            <p:nvPr/>
          </p:nvSpPr>
          <p:spPr>
            <a:xfrm>
              <a:off x="914400" y="1619250"/>
              <a:ext cx="1879600" cy="49172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问题一：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2" name="文本框 17">
            <a:extLst>
              <a:ext uri="{FF2B5EF4-FFF2-40B4-BE49-F238E27FC236}">
                <a16:creationId xmlns:a16="http://schemas.microsoft.com/office/drawing/2014/main" xmlns="" id="{94455713-49F1-5B44-A2F5-68FFCD4E63F1}"/>
              </a:ext>
            </a:extLst>
          </p:cNvPr>
          <p:cNvSpPr txBox="1"/>
          <p:nvPr/>
        </p:nvSpPr>
        <p:spPr>
          <a:xfrm>
            <a:off x="4392241" y="1453431"/>
            <a:ext cx="4028550" cy="548806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对于刚才的脚本，我们应该怎么运行呢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 ？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58396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6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6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6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 animBg="1"/>
      <p:bldP spid="5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1850487" y="2484801"/>
            <a:ext cx="1127934" cy="542568"/>
          </a:xfrm>
          <a:custGeom>
            <a:avLst/>
            <a:gdLst>
              <a:gd name="connsiteX0" fmla="*/ 0 w 1503912"/>
              <a:gd name="connsiteY0" fmla="*/ 487471 h 723424"/>
              <a:gd name="connsiteX1" fmla="*/ 546441 w 1503912"/>
              <a:gd name="connsiteY1" fmla="*/ 194123 h 723424"/>
              <a:gd name="connsiteX2" fmla="*/ 622201 w 1503912"/>
              <a:gd name="connsiteY2" fmla="*/ 182561 h 723424"/>
              <a:gd name="connsiteX3" fmla="*/ 759473 w 1503912"/>
              <a:gd name="connsiteY3" fmla="*/ 0 h 723424"/>
              <a:gd name="connsiteX4" fmla="*/ 896982 w 1503912"/>
              <a:gd name="connsiteY4" fmla="*/ 182876 h 723424"/>
              <a:gd name="connsiteX5" fmla="*/ 951826 w 1503912"/>
              <a:gd name="connsiteY5" fmla="*/ 190149 h 723424"/>
              <a:gd name="connsiteX6" fmla="*/ 1503912 w 1503912"/>
              <a:gd name="connsiteY6" fmla="*/ 472727 h 723424"/>
              <a:gd name="connsiteX7" fmla="*/ 1272630 w 1503912"/>
              <a:gd name="connsiteY7" fmla="*/ 713261 h 723424"/>
              <a:gd name="connsiteX8" fmla="*/ 235953 w 1503912"/>
              <a:gd name="connsiteY8" fmla="*/ 723424 h 723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03912" h="723424">
                <a:moveTo>
                  <a:pt x="0" y="487471"/>
                </a:moveTo>
                <a:cubicBezTo>
                  <a:pt x="155116" y="332355"/>
                  <a:pt x="346085" y="234486"/>
                  <a:pt x="546441" y="194123"/>
                </a:cubicBezTo>
                <a:lnTo>
                  <a:pt x="622201" y="182561"/>
                </a:lnTo>
                <a:lnTo>
                  <a:pt x="759473" y="0"/>
                </a:lnTo>
                <a:lnTo>
                  <a:pt x="896982" y="182876"/>
                </a:lnTo>
                <a:lnTo>
                  <a:pt x="951826" y="190149"/>
                </a:lnTo>
                <a:cubicBezTo>
                  <a:pt x="1152934" y="226576"/>
                  <a:pt x="1345785" y="320682"/>
                  <a:pt x="1503912" y="472727"/>
                </a:cubicBezTo>
                <a:lnTo>
                  <a:pt x="1272630" y="713261"/>
                </a:lnTo>
                <a:cubicBezTo>
                  <a:pt x="981963" y="433774"/>
                  <a:pt x="521086" y="438291"/>
                  <a:pt x="235953" y="723424"/>
                </a:cubicBezTo>
                <a:close/>
              </a:path>
            </a:pathLst>
          </a:cu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 rot="18900000">
            <a:off x="696396" y="2349598"/>
            <a:ext cx="794657" cy="805388"/>
          </a:xfrm>
          <a:custGeom>
            <a:avLst/>
            <a:gdLst>
              <a:gd name="connsiteX0" fmla="*/ 1053001 w 1059543"/>
              <a:gd name="connsiteY0" fmla="*/ 0 h 1073851"/>
              <a:gd name="connsiteX1" fmla="*/ 1059543 w 1059543"/>
              <a:gd name="connsiteY1" fmla="*/ 333624 h 1073851"/>
              <a:gd name="connsiteX2" fmla="*/ 333688 w 1059543"/>
              <a:gd name="connsiteY2" fmla="*/ 1073851 h 1073851"/>
              <a:gd name="connsiteX3" fmla="*/ 0 w 1059543"/>
              <a:gd name="connsiteY3" fmla="*/ 1073851 h 1073851"/>
              <a:gd name="connsiteX4" fmla="*/ 178963 w 1059543"/>
              <a:gd name="connsiteY4" fmla="*/ 480031 h 1073851"/>
              <a:gd name="connsiteX5" fmla="*/ 224358 w 1059543"/>
              <a:gd name="connsiteY5" fmla="*/ 418287 h 1073851"/>
              <a:gd name="connsiteX6" fmla="*/ 192333 w 1059543"/>
              <a:gd name="connsiteY6" fmla="*/ 192129 h 1073851"/>
              <a:gd name="connsiteX7" fmla="*/ 418880 w 1059543"/>
              <a:gd name="connsiteY7" fmla="*/ 224209 h 1073851"/>
              <a:gd name="connsiteX8" fmla="*/ 462804 w 1059543"/>
              <a:gd name="connsiteY8" fmla="*/ 190570 h 1073851"/>
              <a:gd name="connsiteX9" fmla="*/ 1053001 w 1059543"/>
              <a:gd name="connsiteY9" fmla="*/ 0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9543" h="1073851">
                <a:moveTo>
                  <a:pt x="1053001" y="0"/>
                </a:move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54484"/>
                  <a:pt x="65832" y="650244"/>
                  <a:pt x="178963" y="480031"/>
                </a:cubicBezTo>
                <a:lnTo>
                  <a:pt x="224358" y="418287"/>
                </a:lnTo>
                <a:lnTo>
                  <a:pt x="192333" y="192129"/>
                </a:lnTo>
                <a:lnTo>
                  <a:pt x="418880" y="22420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close/>
              </a:path>
            </a:pathLst>
          </a:cu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 rot="18900000" flipV="1">
            <a:off x="1316470" y="2969009"/>
            <a:ext cx="794657" cy="805388"/>
          </a:xfrm>
          <a:custGeom>
            <a:avLst/>
            <a:gdLst>
              <a:gd name="connsiteX0" fmla="*/ 333688 w 1059543"/>
              <a:gd name="connsiteY0" fmla="*/ 1073851 h 1073851"/>
              <a:gd name="connsiteX1" fmla="*/ 1059543 w 1059543"/>
              <a:gd name="connsiteY1" fmla="*/ 333624 h 1073851"/>
              <a:gd name="connsiteX2" fmla="*/ 1053001 w 1059543"/>
              <a:gd name="connsiteY2" fmla="*/ 0 h 1073851"/>
              <a:gd name="connsiteX3" fmla="*/ 462804 w 1059543"/>
              <a:gd name="connsiteY3" fmla="*/ 190570 h 1073851"/>
              <a:gd name="connsiteX4" fmla="*/ 418881 w 1059543"/>
              <a:gd name="connsiteY4" fmla="*/ 224208 h 1073851"/>
              <a:gd name="connsiteX5" fmla="*/ 192334 w 1059543"/>
              <a:gd name="connsiteY5" fmla="*/ 192128 h 1073851"/>
              <a:gd name="connsiteX6" fmla="*/ 224359 w 1059543"/>
              <a:gd name="connsiteY6" fmla="*/ 418285 h 1073851"/>
              <a:gd name="connsiteX7" fmla="*/ 178964 w 1059543"/>
              <a:gd name="connsiteY7" fmla="*/ 480031 h 1073851"/>
              <a:gd name="connsiteX8" fmla="*/ 0 w 1059543"/>
              <a:gd name="connsiteY8" fmla="*/ 107385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333688" y="1073851"/>
                </a:moveTo>
                <a:cubicBezTo>
                  <a:pt x="333688" y="670613"/>
                  <a:pt x="656383" y="341529"/>
                  <a:pt x="1059543" y="333624"/>
                </a:cubicBezTo>
                <a:lnTo>
                  <a:pt x="1053001" y="0"/>
                </a:lnTo>
                <a:cubicBezTo>
                  <a:pt x="833676" y="4300"/>
                  <a:pt x="630767" y="74123"/>
                  <a:pt x="462804" y="190570"/>
                </a:cubicBezTo>
                <a:lnTo>
                  <a:pt x="418881" y="224208"/>
                </a:lnTo>
                <a:lnTo>
                  <a:pt x="192334" y="192128"/>
                </a:lnTo>
                <a:lnTo>
                  <a:pt x="224359" y="418285"/>
                </a:lnTo>
                <a:lnTo>
                  <a:pt x="178964" y="480031"/>
                </a:lnTo>
                <a:cubicBezTo>
                  <a:pt x="65832" y="650245"/>
                  <a:pt x="0" y="854484"/>
                  <a:pt x="0" y="1073851"/>
                </a:cubicBezTo>
                <a:close/>
              </a:path>
            </a:pathLst>
          </a:cu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 rot="2700000">
            <a:off x="1302182" y="1727888"/>
            <a:ext cx="794657" cy="805388"/>
          </a:xfrm>
          <a:custGeom>
            <a:avLst/>
            <a:gdLst>
              <a:gd name="connsiteX0" fmla="*/ 219275 w 1059543"/>
              <a:gd name="connsiteY0" fmla="*/ 192128 h 1073851"/>
              <a:gd name="connsiteX1" fmla="*/ 423085 w 1059543"/>
              <a:gd name="connsiteY1" fmla="*/ 220989 h 1073851"/>
              <a:gd name="connsiteX2" fmla="*/ 462804 w 1059543"/>
              <a:gd name="connsiteY2" fmla="*/ 190570 h 1073851"/>
              <a:gd name="connsiteX3" fmla="*/ 1053001 w 1059543"/>
              <a:gd name="connsiteY3" fmla="*/ 0 h 1073851"/>
              <a:gd name="connsiteX4" fmla="*/ 1059543 w 1059543"/>
              <a:gd name="connsiteY4" fmla="*/ 333624 h 1073851"/>
              <a:gd name="connsiteX5" fmla="*/ 333688 w 1059543"/>
              <a:gd name="connsiteY5" fmla="*/ 1073851 h 1073851"/>
              <a:gd name="connsiteX6" fmla="*/ 0 w 1059543"/>
              <a:gd name="connsiteY6" fmla="*/ 1073851 h 1073851"/>
              <a:gd name="connsiteX7" fmla="*/ 239386 w 1059543"/>
              <a:gd name="connsiteY7" fmla="*/ 397847 h 1073851"/>
              <a:gd name="connsiteX8" fmla="*/ 247170 w 1059543"/>
              <a:gd name="connsiteY8" fmla="*/ 38912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219275" y="192128"/>
                </a:moveTo>
                <a:lnTo>
                  <a:pt x="423085" y="22098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17923"/>
                  <a:pt x="89604" y="582585"/>
                  <a:pt x="239386" y="397847"/>
                </a:cubicBezTo>
                <a:lnTo>
                  <a:pt x="247170" y="389121"/>
                </a:lnTo>
                <a:close/>
              </a:path>
            </a:pathLst>
          </a:cu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心形 8"/>
          <p:cNvSpPr/>
          <p:nvPr/>
        </p:nvSpPr>
        <p:spPr>
          <a:xfrm>
            <a:off x="1585816" y="1470069"/>
            <a:ext cx="263769" cy="219808"/>
          </a:xfrm>
          <a:prstGeom prst="heart">
            <a:avLst/>
          </a:pr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 dirty="0"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808849" y="2570245"/>
            <a:ext cx="168654" cy="423457"/>
            <a:chOff x="3114596" y="2996938"/>
            <a:chExt cx="224872" cy="564609"/>
          </a:xfrm>
          <a:solidFill>
            <a:srgbClr val="8BBDE2"/>
          </a:solidFill>
        </p:grpSpPr>
        <p:sp>
          <p:nvSpPr>
            <p:cNvPr id="11" name="椭圆 10"/>
            <p:cNvSpPr/>
            <p:nvPr/>
          </p:nvSpPr>
          <p:spPr>
            <a:xfrm>
              <a:off x="3184508" y="2996938"/>
              <a:ext cx="90487" cy="904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2" name="同侧圆角矩形 11"/>
            <p:cNvSpPr/>
            <p:nvPr/>
          </p:nvSpPr>
          <p:spPr>
            <a:xfrm>
              <a:off x="3114865" y="3096786"/>
              <a:ext cx="224603" cy="6314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3170785" y="3159935"/>
              <a:ext cx="112763" cy="1546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4" name="同侧圆角矩形 13"/>
            <p:cNvSpPr/>
            <p:nvPr/>
          </p:nvSpPr>
          <p:spPr>
            <a:xfrm rot="10800000">
              <a:off x="3170785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5" name="同侧圆角矩形 14"/>
            <p:cNvSpPr/>
            <p:nvPr/>
          </p:nvSpPr>
          <p:spPr>
            <a:xfrm rot="10800000">
              <a:off x="3237416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6" name="同侧圆角矩形 15"/>
            <p:cNvSpPr/>
            <p:nvPr/>
          </p:nvSpPr>
          <p:spPr>
            <a:xfrm rot="10800000">
              <a:off x="3114596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7" name="同侧圆角矩形 16"/>
            <p:cNvSpPr/>
            <p:nvPr/>
          </p:nvSpPr>
          <p:spPr>
            <a:xfrm rot="10800000">
              <a:off x="3307081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27497" y="2635947"/>
            <a:ext cx="329893" cy="233826"/>
            <a:chOff x="4979939" y="3638125"/>
            <a:chExt cx="439857" cy="311768"/>
          </a:xfrm>
          <a:solidFill>
            <a:srgbClr val="8BBDE2"/>
          </a:solidFill>
        </p:grpSpPr>
        <p:grpSp>
          <p:nvGrpSpPr>
            <p:cNvPr id="19" name="组合 18"/>
            <p:cNvGrpSpPr/>
            <p:nvPr/>
          </p:nvGrpSpPr>
          <p:grpSpPr>
            <a:xfrm>
              <a:off x="4979939" y="3681386"/>
              <a:ext cx="439857" cy="268507"/>
              <a:chOff x="4975778" y="3669385"/>
              <a:chExt cx="439857" cy="268507"/>
            </a:xfrm>
            <a:grpFill/>
          </p:grpSpPr>
          <p:grpSp>
            <p:nvGrpSpPr>
              <p:cNvPr id="21" name="组合 20"/>
              <p:cNvGrpSpPr/>
              <p:nvPr/>
            </p:nvGrpSpPr>
            <p:grpSpPr>
              <a:xfrm>
                <a:off x="4975778" y="3689944"/>
                <a:ext cx="439857" cy="24689"/>
                <a:chOff x="4902784" y="3688900"/>
                <a:chExt cx="439857" cy="24689"/>
              </a:xfrm>
              <a:grpFill/>
            </p:grpSpPr>
            <p:sp>
              <p:nvSpPr>
                <p:cNvPr id="25" name="矩形 24"/>
                <p:cNvSpPr/>
                <p:nvPr/>
              </p:nvSpPr>
              <p:spPr>
                <a:xfrm rot="19380000">
                  <a:off x="4902784" y="3688900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 rot="2220000" flipH="1">
                  <a:off x="5090641" y="3688901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2" name="等腰三角形 21"/>
              <p:cNvSpPr/>
              <p:nvPr/>
            </p:nvSpPr>
            <p:spPr>
              <a:xfrm>
                <a:off x="5044333" y="3669385"/>
                <a:ext cx="302746" cy="12780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5043860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238624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0" name="剪去单角的矩形 19"/>
            <p:cNvSpPr/>
            <p:nvPr/>
          </p:nvSpPr>
          <p:spPr>
            <a:xfrm flipH="1" flipV="1">
              <a:off x="5266528" y="3638125"/>
              <a:ext cx="45719" cy="88107"/>
            </a:xfrm>
            <a:prstGeom prst="snip1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542249" y="3825042"/>
            <a:ext cx="349019" cy="313842"/>
            <a:chOff x="2928203" y="5369694"/>
            <a:chExt cx="465358" cy="418456"/>
          </a:xfrm>
          <a:solidFill>
            <a:srgbClr val="8D86BA"/>
          </a:solidFill>
        </p:grpSpPr>
        <p:grpSp>
          <p:nvGrpSpPr>
            <p:cNvPr id="28" name="组合 27"/>
            <p:cNvGrpSpPr/>
            <p:nvPr/>
          </p:nvGrpSpPr>
          <p:grpSpPr>
            <a:xfrm>
              <a:off x="2928203" y="5369694"/>
              <a:ext cx="460390" cy="418456"/>
              <a:chOff x="10760386" y="4041158"/>
              <a:chExt cx="460390" cy="418456"/>
            </a:xfrm>
            <a:grpFill/>
          </p:grpSpPr>
          <p:sp>
            <p:nvSpPr>
              <p:cNvPr id="31" name="任意多边形 30"/>
              <p:cNvSpPr/>
              <p:nvPr/>
            </p:nvSpPr>
            <p:spPr>
              <a:xfrm>
                <a:off x="10813541" y="4041158"/>
                <a:ext cx="407235" cy="357637"/>
              </a:xfrm>
              <a:custGeom>
                <a:avLst/>
                <a:gdLst>
                  <a:gd name="connsiteX0" fmla="*/ 6665 w 406232"/>
                  <a:gd name="connsiteY0" fmla="*/ 305095 h 348959"/>
                  <a:gd name="connsiteX1" fmla="*/ 6665 w 406232"/>
                  <a:gd name="connsiteY1" fmla="*/ 226514 h 348959"/>
                  <a:gd name="connsiteX2" fmla="*/ 73340 w 406232"/>
                  <a:gd name="connsiteY2" fmla="*/ 128882 h 348959"/>
                  <a:gd name="connsiteX3" fmla="*/ 244790 w 406232"/>
                  <a:gd name="connsiteY3" fmla="*/ 43157 h 348959"/>
                  <a:gd name="connsiteX4" fmla="*/ 401952 w 406232"/>
                  <a:gd name="connsiteY4" fmla="*/ 295 h 348959"/>
                  <a:gd name="connsiteX5" fmla="*/ 359090 w 406232"/>
                  <a:gd name="connsiteY5" fmla="*/ 26489 h 348959"/>
                  <a:gd name="connsiteX6" fmla="*/ 330515 w 406232"/>
                  <a:gd name="connsiteY6" fmla="*/ 69351 h 348959"/>
                  <a:gd name="connsiteX7" fmla="*/ 304321 w 406232"/>
                  <a:gd name="connsiteY7" fmla="*/ 114595 h 348959"/>
                  <a:gd name="connsiteX8" fmla="*/ 278127 w 406232"/>
                  <a:gd name="connsiteY8" fmla="*/ 209845 h 348959"/>
                  <a:gd name="connsiteX9" fmla="*/ 211452 w 406232"/>
                  <a:gd name="connsiteY9" fmla="*/ 305095 h 348959"/>
                  <a:gd name="connsiteX10" fmla="*/ 128108 w 406232"/>
                  <a:gd name="connsiteY10" fmla="*/ 345576 h 348959"/>
                  <a:gd name="connsiteX11" fmla="*/ 44765 w 406232"/>
                  <a:gd name="connsiteY11" fmla="*/ 345576 h 348959"/>
                  <a:gd name="connsiteX12" fmla="*/ 6665 w 406232"/>
                  <a:gd name="connsiteY12" fmla="*/ 305095 h 348959"/>
                  <a:gd name="connsiteX0" fmla="*/ 6665 w 406232"/>
                  <a:gd name="connsiteY0" fmla="*/ 305095 h 348959"/>
                  <a:gd name="connsiteX1" fmla="*/ 6665 w 406232"/>
                  <a:gd name="connsiteY1" fmla="*/ 226514 h 348959"/>
                  <a:gd name="connsiteX2" fmla="*/ 73340 w 406232"/>
                  <a:gd name="connsiteY2" fmla="*/ 128882 h 348959"/>
                  <a:gd name="connsiteX3" fmla="*/ 244790 w 406232"/>
                  <a:gd name="connsiteY3" fmla="*/ 43157 h 348959"/>
                  <a:gd name="connsiteX4" fmla="*/ 401952 w 406232"/>
                  <a:gd name="connsiteY4" fmla="*/ 295 h 348959"/>
                  <a:gd name="connsiteX5" fmla="*/ 359090 w 406232"/>
                  <a:gd name="connsiteY5" fmla="*/ 26489 h 348959"/>
                  <a:gd name="connsiteX6" fmla="*/ 330515 w 406232"/>
                  <a:gd name="connsiteY6" fmla="*/ 69351 h 348959"/>
                  <a:gd name="connsiteX7" fmla="*/ 278127 w 406232"/>
                  <a:gd name="connsiteY7" fmla="*/ 209845 h 348959"/>
                  <a:gd name="connsiteX8" fmla="*/ 211452 w 406232"/>
                  <a:gd name="connsiteY8" fmla="*/ 305095 h 348959"/>
                  <a:gd name="connsiteX9" fmla="*/ 128108 w 406232"/>
                  <a:gd name="connsiteY9" fmla="*/ 345576 h 348959"/>
                  <a:gd name="connsiteX10" fmla="*/ 44765 w 406232"/>
                  <a:gd name="connsiteY10" fmla="*/ 345576 h 348959"/>
                  <a:gd name="connsiteX11" fmla="*/ 6665 w 406232"/>
                  <a:gd name="connsiteY11" fmla="*/ 305095 h 348959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7668 w 407235"/>
                  <a:gd name="connsiteY0" fmla="*/ 305095 h 357637"/>
                  <a:gd name="connsiteX1" fmla="*/ 7668 w 407235"/>
                  <a:gd name="connsiteY1" fmla="*/ 226514 h 357637"/>
                  <a:gd name="connsiteX2" fmla="*/ 74343 w 407235"/>
                  <a:gd name="connsiteY2" fmla="*/ 128882 h 357637"/>
                  <a:gd name="connsiteX3" fmla="*/ 245793 w 407235"/>
                  <a:gd name="connsiteY3" fmla="*/ 43157 h 357637"/>
                  <a:gd name="connsiteX4" fmla="*/ 402955 w 407235"/>
                  <a:gd name="connsiteY4" fmla="*/ 295 h 357637"/>
                  <a:gd name="connsiteX5" fmla="*/ 360093 w 407235"/>
                  <a:gd name="connsiteY5" fmla="*/ 26489 h 357637"/>
                  <a:gd name="connsiteX6" fmla="*/ 331518 w 407235"/>
                  <a:gd name="connsiteY6" fmla="*/ 69351 h 357637"/>
                  <a:gd name="connsiteX7" fmla="*/ 279130 w 407235"/>
                  <a:gd name="connsiteY7" fmla="*/ 209845 h 357637"/>
                  <a:gd name="connsiteX8" fmla="*/ 212455 w 407235"/>
                  <a:gd name="connsiteY8" fmla="*/ 305095 h 357637"/>
                  <a:gd name="connsiteX9" fmla="*/ 121967 w 407235"/>
                  <a:gd name="connsiteY9" fmla="*/ 355101 h 357637"/>
                  <a:gd name="connsiteX10" fmla="*/ 45768 w 407235"/>
                  <a:gd name="connsiteY10" fmla="*/ 345576 h 357637"/>
                  <a:gd name="connsiteX11" fmla="*/ 7668 w 407235"/>
                  <a:gd name="connsiteY11" fmla="*/ 305095 h 357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7235" h="357637">
                    <a:moveTo>
                      <a:pt x="7668" y="305095"/>
                    </a:moveTo>
                    <a:cubicBezTo>
                      <a:pt x="1318" y="285251"/>
                      <a:pt x="-5826" y="270170"/>
                      <a:pt x="7668" y="226514"/>
                    </a:cubicBezTo>
                    <a:cubicBezTo>
                      <a:pt x="21162" y="182858"/>
                      <a:pt x="48943" y="149916"/>
                      <a:pt x="74343" y="128882"/>
                    </a:cubicBezTo>
                    <a:cubicBezTo>
                      <a:pt x="99743" y="107848"/>
                      <a:pt x="191024" y="64588"/>
                      <a:pt x="245793" y="43157"/>
                    </a:cubicBezTo>
                    <a:cubicBezTo>
                      <a:pt x="300562" y="21726"/>
                      <a:pt x="383905" y="3073"/>
                      <a:pt x="402955" y="295"/>
                    </a:cubicBezTo>
                    <a:cubicBezTo>
                      <a:pt x="422005" y="-2483"/>
                      <a:pt x="371999" y="14980"/>
                      <a:pt x="360093" y="26489"/>
                    </a:cubicBezTo>
                    <a:cubicBezTo>
                      <a:pt x="348187" y="37998"/>
                      <a:pt x="345012" y="38792"/>
                      <a:pt x="331518" y="69351"/>
                    </a:cubicBezTo>
                    <a:cubicBezTo>
                      <a:pt x="318024" y="99910"/>
                      <a:pt x="298974" y="170554"/>
                      <a:pt x="279130" y="209845"/>
                    </a:cubicBezTo>
                    <a:cubicBezTo>
                      <a:pt x="259286" y="249136"/>
                      <a:pt x="238649" y="280886"/>
                      <a:pt x="212455" y="305095"/>
                    </a:cubicBezTo>
                    <a:cubicBezTo>
                      <a:pt x="186261" y="329304"/>
                      <a:pt x="149748" y="348354"/>
                      <a:pt x="121967" y="355101"/>
                    </a:cubicBezTo>
                    <a:cubicBezTo>
                      <a:pt x="94186" y="361848"/>
                      <a:pt x="64818" y="353910"/>
                      <a:pt x="45768" y="345576"/>
                    </a:cubicBezTo>
                    <a:cubicBezTo>
                      <a:pt x="26718" y="337242"/>
                      <a:pt x="14018" y="324939"/>
                      <a:pt x="7668" y="30509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任意多边形 31"/>
              <p:cNvSpPr/>
              <p:nvPr/>
            </p:nvSpPr>
            <p:spPr>
              <a:xfrm>
                <a:off x="10760386" y="4337977"/>
                <a:ext cx="95196" cy="121637"/>
              </a:xfrm>
              <a:custGeom>
                <a:avLst/>
                <a:gdLst>
                  <a:gd name="connsiteX0" fmla="*/ 114303 w 114583"/>
                  <a:gd name="connsiteY0" fmla="*/ 621 h 110589"/>
                  <a:gd name="connsiteX1" fmla="*/ 66678 w 114583"/>
                  <a:gd name="connsiteY1" fmla="*/ 60153 h 110589"/>
                  <a:gd name="connsiteX2" fmla="*/ 40484 w 114583"/>
                  <a:gd name="connsiteY2" fmla="*/ 110159 h 110589"/>
                  <a:gd name="connsiteX3" fmla="*/ 3 w 114583"/>
                  <a:gd name="connsiteY3" fmla="*/ 81584 h 110589"/>
                  <a:gd name="connsiteX4" fmla="*/ 42865 w 114583"/>
                  <a:gd name="connsiteY4" fmla="*/ 33959 h 110589"/>
                  <a:gd name="connsiteX5" fmla="*/ 114303 w 114583"/>
                  <a:gd name="connsiteY5" fmla="*/ 621 h 110589"/>
                  <a:gd name="connsiteX0" fmla="*/ 114303 w 114766"/>
                  <a:gd name="connsiteY0" fmla="*/ 7143 h 117111"/>
                  <a:gd name="connsiteX1" fmla="*/ 66678 w 114766"/>
                  <a:gd name="connsiteY1" fmla="*/ 66675 h 117111"/>
                  <a:gd name="connsiteX2" fmla="*/ 40484 w 114766"/>
                  <a:gd name="connsiteY2" fmla="*/ 116681 h 117111"/>
                  <a:gd name="connsiteX3" fmla="*/ 3 w 114766"/>
                  <a:gd name="connsiteY3" fmla="*/ 88106 h 117111"/>
                  <a:gd name="connsiteX4" fmla="*/ 42865 w 114766"/>
                  <a:gd name="connsiteY4" fmla="*/ 40481 h 117111"/>
                  <a:gd name="connsiteX5" fmla="*/ 88109 w 114766"/>
                  <a:gd name="connsiteY5" fmla="*/ 4762 h 117111"/>
                  <a:gd name="connsiteX6" fmla="*/ 114303 w 114766"/>
                  <a:gd name="connsiteY6" fmla="*/ 7143 h 117111"/>
                  <a:gd name="connsiteX0" fmla="*/ 114306 w 114769"/>
                  <a:gd name="connsiteY0" fmla="*/ 7143 h 109586"/>
                  <a:gd name="connsiteX1" fmla="*/ 66681 w 114769"/>
                  <a:gd name="connsiteY1" fmla="*/ 66675 h 109586"/>
                  <a:gd name="connsiteX2" fmla="*/ 29099 w 114769"/>
                  <a:gd name="connsiteY2" fmla="*/ 108934 h 109586"/>
                  <a:gd name="connsiteX3" fmla="*/ 6 w 114769"/>
                  <a:gd name="connsiteY3" fmla="*/ 88106 h 109586"/>
                  <a:gd name="connsiteX4" fmla="*/ 42868 w 114769"/>
                  <a:gd name="connsiteY4" fmla="*/ 40481 h 109586"/>
                  <a:gd name="connsiteX5" fmla="*/ 88112 w 114769"/>
                  <a:gd name="connsiteY5" fmla="*/ 4762 h 109586"/>
                  <a:gd name="connsiteX6" fmla="*/ 114306 w 114769"/>
                  <a:gd name="connsiteY6" fmla="*/ 7143 h 109586"/>
                  <a:gd name="connsiteX0" fmla="*/ 148467 w 148642"/>
                  <a:gd name="connsiteY0" fmla="*/ 2864 h 123382"/>
                  <a:gd name="connsiteX1" fmla="*/ 66681 w 148642"/>
                  <a:gd name="connsiteY1" fmla="*/ 80472 h 123382"/>
                  <a:gd name="connsiteX2" fmla="*/ 29099 w 148642"/>
                  <a:gd name="connsiteY2" fmla="*/ 122731 h 123382"/>
                  <a:gd name="connsiteX3" fmla="*/ 6 w 148642"/>
                  <a:gd name="connsiteY3" fmla="*/ 101903 h 123382"/>
                  <a:gd name="connsiteX4" fmla="*/ 42868 w 148642"/>
                  <a:gd name="connsiteY4" fmla="*/ 54278 h 123382"/>
                  <a:gd name="connsiteX5" fmla="*/ 88112 w 148642"/>
                  <a:gd name="connsiteY5" fmla="*/ 18559 h 123382"/>
                  <a:gd name="connsiteX6" fmla="*/ 148467 w 148642"/>
                  <a:gd name="connsiteY6" fmla="*/ 2864 h 123382"/>
                  <a:gd name="connsiteX0" fmla="*/ 148467 w 151739"/>
                  <a:gd name="connsiteY0" fmla="*/ 11381 h 131899"/>
                  <a:gd name="connsiteX1" fmla="*/ 66681 w 151739"/>
                  <a:gd name="connsiteY1" fmla="*/ 88989 h 131899"/>
                  <a:gd name="connsiteX2" fmla="*/ 29099 w 151739"/>
                  <a:gd name="connsiteY2" fmla="*/ 131248 h 131899"/>
                  <a:gd name="connsiteX3" fmla="*/ 6 w 151739"/>
                  <a:gd name="connsiteY3" fmla="*/ 110420 h 131899"/>
                  <a:gd name="connsiteX4" fmla="*/ 42868 w 151739"/>
                  <a:gd name="connsiteY4" fmla="*/ 62795 h 131899"/>
                  <a:gd name="connsiteX5" fmla="*/ 129865 w 151739"/>
                  <a:gd name="connsiteY5" fmla="*/ 3837 h 131899"/>
                  <a:gd name="connsiteX6" fmla="*/ 148467 w 151739"/>
                  <a:gd name="connsiteY6" fmla="*/ 11381 h 131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1739" h="131899">
                    <a:moveTo>
                      <a:pt x="148467" y="11381"/>
                    </a:moveTo>
                    <a:cubicBezTo>
                      <a:pt x="137936" y="25573"/>
                      <a:pt x="86576" y="69011"/>
                      <a:pt x="66681" y="88989"/>
                    </a:cubicBezTo>
                    <a:cubicBezTo>
                      <a:pt x="46786" y="108967"/>
                      <a:pt x="40211" y="127676"/>
                      <a:pt x="29099" y="131248"/>
                    </a:cubicBezTo>
                    <a:cubicBezTo>
                      <a:pt x="17987" y="134820"/>
                      <a:pt x="-391" y="123120"/>
                      <a:pt x="6" y="110420"/>
                    </a:cubicBezTo>
                    <a:cubicBezTo>
                      <a:pt x="403" y="97720"/>
                      <a:pt x="21225" y="80559"/>
                      <a:pt x="42868" y="62795"/>
                    </a:cubicBezTo>
                    <a:cubicBezTo>
                      <a:pt x="64511" y="45031"/>
                      <a:pt x="117959" y="9393"/>
                      <a:pt x="129865" y="3837"/>
                    </a:cubicBezTo>
                    <a:cubicBezTo>
                      <a:pt x="141771" y="-1719"/>
                      <a:pt x="158998" y="-2811"/>
                      <a:pt x="148467" y="113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" name="任意多边形 28"/>
            <p:cNvSpPr/>
            <p:nvPr/>
          </p:nvSpPr>
          <p:spPr>
            <a:xfrm>
              <a:off x="3070141" y="5369694"/>
              <a:ext cx="323420" cy="355925"/>
            </a:xfrm>
            <a:custGeom>
              <a:avLst/>
              <a:gdLst>
                <a:gd name="connsiteX0" fmla="*/ 319140 w 323420"/>
                <a:gd name="connsiteY0" fmla="*/ 295 h 355925"/>
                <a:gd name="connsiteX1" fmla="*/ 276278 w 323420"/>
                <a:gd name="connsiteY1" fmla="*/ 26489 h 355925"/>
                <a:gd name="connsiteX2" fmla="*/ 247703 w 323420"/>
                <a:gd name="connsiteY2" fmla="*/ 69351 h 355925"/>
                <a:gd name="connsiteX3" fmla="*/ 195315 w 323420"/>
                <a:gd name="connsiteY3" fmla="*/ 209845 h 355925"/>
                <a:gd name="connsiteX4" fmla="*/ 128640 w 323420"/>
                <a:gd name="connsiteY4" fmla="*/ 305095 h 355925"/>
                <a:gd name="connsiteX5" fmla="*/ 84656 w 323420"/>
                <a:gd name="connsiteY5" fmla="*/ 336177 h 355925"/>
                <a:gd name="connsiteX6" fmla="*/ 36710 w 323420"/>
                <a:gd name="connsiteY6" fmla="*/ 355132 h 355925"/>
                <a:gd name="connsiteX7" fmla="*/ 0 w 323420"/>
                <a:gd name="connsiteY7" fmla="*/ 355925 h 355925"/>
                <a:gd name="connsiteX8" fmla="*/ 82794 w 323420"/>
                <a:gd name="connsiteY8" fmla="*/ 77974 h 355925"/>
                <a:gd name="connsiteX9" fmla="*/ 115655 w 323420"/>
                <a:gd name="connsiteY9" fmla="*/ 62635 h 355925"/>
                <a:gd name="connsiteX10" fmla="*/ 161978 w 323420"/>
                <a:gd name="connsiteY10" fmla="*/ 43157 h 355925"/>
                <a:gd name="connsiteX11" fmla="*/ 319140 w 323420"/>
                <a:gd name="connsiteY11" fmla="*/ 295 h 35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3420" h="355925">
                  <a:moveTo>
                    <a:pt x="319140" y="295"/>
                  </a:moveTo>
                  <a:cubicBezTo>
                    <a:pt x="338190" y="-2483"/>
                    <a:pt x="288184" y="14980"/>
                    <a:pt x="276278" y="26489"/>
                  </a:cubicBezTo>
                  <a:cubicBezTo>
                    <a:pt x="264372" y="37998"/>
                    <a:pt x="261197" y="38792"/>
                    <a:pt x="247703" y="69351"/>
                  </a:cubicBezTo>
                  <a:cubicBezTo>
                    <a:pt x="234209" y="99910"/>
                    <a:pt x="215159" y="170554"/>
                    <a:pt x="195315" y="209845"/>
                  </a:cubicBezTo>
                  <a:cubicBezTo>
                    <a:pt x="175471" y="249136"/>
                    <a:pt x="154834" y="280886"/>
                    <a:pt x="128640" y="305095"/>
                  </a:cubicBezTo>
                  <a:lnTo>
                    <a:pt x="84656" y="336177"/>
                  </a:lnTo>
                  <a:lnTo>
                    <a:pt x="36710" y="355132"/>
                  </a:lnTo>
                  <a:lnTo>
                    <a:pt x="0" y="355925"/>
                  </a:lnTo>
                  <a:lnTo>
                    <a:pt x="82794" y="77974"/>
                  </a:lnTo>
                  <a:lnTo>
                    <a:pt x="115655" y="62635"/>
                  </a:lnTo>
                  <a:cubicBezTo>
                    <a:pt x="132312" y="55237"/>
                    <a:pt x="148286" y="48515"/>
                    <a:pt x="161978" y="43157"/>
                  </a:cubicBezTo>
                  <a:cubicBezTo>
                    <a:pt x="216747" y="21726"/>
                    <a:pt x="300090" y="3073"/>
                    <a:pt x="319140" y="2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>
              <a:off x="2996123" y="5505148"/>
              <a:ext cx="181927" cy="183765"/>
            </a:xfrm>
            <a:custGeom>
              <a:avLst/>
              <a:gdLst>
                <a:gd name="connsiteX0" fmla="*/ 975 w 178496"/>
                <a:gd name="connsiteY0" fmla="*/ 166776 h 170879"/>
                <a:gd name="connsiteX1" fmla="*/ 91463 w 178496"/>
                <a:gd name="connsiteY1" fmla="*/ 64383 h 170879"/>
                <a:gd name="connsiteX2" fmla="*/ 177188 w 178496"/>
                <a:gd name="connsiteY2" fmla="*/ 89 h 170879"/>
                <a:gd name="connsiteX3" fmla="*/ 136706 w 178496"/>
                <a:gd name="connsiteY3" fmla="*/ 52476 h 170879"/>
                <a:gd name="connsiteX4" fmla="*/ 48600 w 178496"/>
                <a:gd name="connsiteY4" fmla="*/ 138201 h 170879"/>
                <a:gd name="connsiteX5" fmla="*/ 975 w 178496"/>
                <a:gd name="connsiteY5" fmla="*/ 166776 h 170879"/>
                <a:gd name="connsiteX0" fmla="*/ 3352 w 180873"/>
                <a:gd name="connsiteY0" fmla="*/ 166776 h 173137"/>
                <a:gd name="connsiteX1" fmla="*/ 93840 w 180873"/>
                <a:gd name="connsiteY1" fmla="*/ 64383 h 173137"/>
                <a:gd name="connsiteX2" fmla="*/ 179565 w 180873"/>
                <a:gd name="connsiteY2" fmla="*/ 89 h 173137"/>
                <a:gd name="connsiteX3" fmla="*/ 139083 w 180873"/>
                <a:gd name="connsiteY3" fmla="*/ 52476 h 173137"/>
                <a:gd name="connsiteX4" fmla="*/ 50977 w 180873"/>
                <a:gd name="connsiteY4" fmla="*/ 138201 h 173137"/>
                <a:gd name="connsiteX5" fmla="*/ 22402 w 180873"/>
                <a:gd name="connsiteY5" fmla="*/ 159633 h 173137"/>
                <a:gd name="connsiteX6" fmla="*/ 3352 w 180873"/>
                <a:gd name="connsiteY6" fmla="*/ 166776 h 173137"/>
                <a:gd name="connsiteX0" fmla="*/ 4789 w 182310"/>
                <a:gd name="connsiteY0" fmla="*/ 166776 h 185696"/>
                <a:gd name="connsiteX1" fmla="*/ 95277 w 182310"/>
                <a:gd name="connsiteY1" fmla="*/ 64383 h 185696"/>
                <a:gd name="connsiteX2" fmla="*/ 181002 w 182310"/>
                <a:gd name="connsiteY2" fmla="*/ 89 h 185696"/>
                <a:gd name="connsiteX3" fmla="*/ 140520 w 182310"/>
                <a:gd name="connsiteY3" fmla="*/ 52476 h 185696"/>
                <a:gd name="connsiteX4" fmla="*/ 52414 w 182310"/>
                <a:gd name="connsiteY4" fmla="*/ 138201 h 185696"/>
                <a:gd name="connsiteX5" fmla="*/ 16695 w 182310"/>
                <a:gd name="connsiteY5" fmla="*/ 183445 h 185696"/>
                <a:gd name="connsiteX6" fmla="*/ 4789 w 182310"/>
                <a:gd name="connsiteY6" fmla="*/ 166776 h 185696"/>
                <a:gd name="connsiteX0" fmla="*/ 4789 w 181809"/>
                <a:gd name="connsiteY0" fmla="*/ 166776 h 185696"/>
                <a:gd name="connsiteX1" fmla="*/ 95277 w 181809"/>
                <a:gd name="connsiteY1" fmla="*/ 64383 h 185696"/>
                <a:gd name="connsiteX2" fmla="*/ 181002 w 181809"/>
                <a:gd name="connsiteY2" fmla="*/ 89 h 185696"/>
                <a:gd name="connsiteX3" fmla="*/ 133376 w 181809"/>
                <a:gd name="connsiteY3" fmla="*/ 52476 h 185696"/>
                <a:gd name="connsiteX4" fmla="*/ 52414 w 181809"/>
                <a:gd name="connsiteY4" fmla="*/ 138201 h 185696"/>
                <a:gd name="connsiteX5" fmla="*/ 16695 w 181809"/>
                <a:gd name="connsiteY5" fmla="*/ 183445 h 185696"/>
                <a:gd name="connsiteX6" fmla="*/ 4789 w 181809"/>
                <a:gd name="connsiteY6" fmla="*/ 166776 h 185696"/>
                <a:gd name="connsiteX0" fmla="*/ 4789 w 181809"/>
                <a:gd name="connsiteY0" fmla="*/ 166776 h 185696"/>
                <a:gd name="connsiteX1" fmla="*/ 95277 w 181809"/>
                <a:gd name="connsiteY1" fmla="*/ 64383 h 185696"/>
                <a:gd name="connsiteX2" fmla="*/ 181002 w 181809"/>
                <a:gd name="connsiteY2" fmla="*/ 89 h 185696"/>
                <a:gd name="connsiteX3" fmla="*/ 133376 w 181809"/>
                <a:gd name="connsiteY3" fmla="*/ 52476 h 185696"/>
                <a:gd name="connsiteX4" fmla="*/ 52414 w 181809"/>
                <a:gd name="connsiteY4" fmla="*/ 133439 h 185696"/>
                <a:gd name="connsiteX5" fmla="*/ 16695 w 181809"/>
                <a:gd name="connsiteY5" fmla="*/ 183445 h 185696"/>
                <a:gd name="connsiteX6" fmla="*/ 4789 w 181809"/>
                <a:gd name="connsiteY6" fmla="*/ 166776 h 185696"/>
                <a:gd name="connsiteX0" fmla="*/ 6892 w 183912"/>
                <a:gd name="connsiteY0" fmla="*/ 166776 h 183799"/>
                <a:gd name="connsiteX1" fmla="*/ 97380 w 183912"/>
                <a:gd name="connsiteY1" fmla="*/ 64383 h 183799"/>
                <a:gd name="connsiteX2" fmla="*/ 183105 w 183912"/>
                <a:gd name="connsiteY2" fmla="*/ 89 h 183799"/>
                <a:gd name="connsiteX3" fmla="*/ 135479 w 183912"/>
                <a:gd name="connsiteY3" fmla="*/ 52476 h 183799"/>
                <a:gd name="connsiteX4" fmla="*/ 54517 w 183912"/>
                <a:gd name="connsiteY4" fmla="*/ 133439 h 183799"/>
                <a:gd name="connsiteX5" fmla="*/ 11655 w 183912"/>
                <a:gd name="connsiteY5" fmla="*/ 181064 h 183799"/>
                <a:gd name="connsiteX6" fmla="*/ 6892 w 183912"/>
                <a:gd name="connsiteY6" fmla="*/ 166776 h 183799"/>
                <a:gd name="connsiteX0" fmla="*/ 6892 w 183575"/>
                <a:gd name="connsiteY0" fmla="*/ 166823 h 183846"/>
                <a:gd name="connsiteX1" fmla="*/ 97380 w 183575"/>
                <a:gd name="connsiteY1" fmla="*/ 64430 h 183846"/>
                <a:gd name="connsiteX2" fmla="*/ 183105 w 183575"/>
                <a:gd name="connsiteY2" fmla="*/ 136 h 183846"/>
                <a:gd name="connsiteX3" fmla="*/ 128336 w 183575"/>
                <a:gd name="connsiteY3" fmla="*/ 50142 h 183846"/>
                <a:gd name="connsiteX4" fmla="*/ 54517 w 183575"/>
                <a:gd name="connsiteY4" fmla="*/ 133486 h 183846"/>
                <a:gd name="connsiteX5" fmla="*/ 11655 w 183575"/>
                <a:gd name="connsiteY5" fmla="*/ 181111 h 183846"/>
                <a:gd name="connsiteX6" fmla="*/ 6892 w 183575"/>
                <a:gd name="connsiteY6" fmla="*/ 166823 h 183846"/>
                <a:gd name="connsiteX0" fmla="*/ 6892 w 183417"/>
                <a:gd name="connsiteY0" fmla="*/ 166742 h 183765"/>
                <a:gd name="connsiteX1" fmla="*/ 97380 w 183417"/>
                <a:gd name="connsiteY1" fmla="*/ 64349 h 183765"/>
                <a:gd name="connsiteX2" fmla="*/ 183105 w 183417"/>
                <a:gd name="connsiteY2" fmla="*/ 55 h 183765"/>
                <a:gd name="connsiteX3" fmla="*/ 123574 w 183417"/>
                <a:gd name="connsiteY3" fmla="*/ 54824 h 183765"/>
                <a:gd name="connsiteX4" fmla="*/ 54517 w 183417"/>
                <a:gd name="connsiteY4" fmla="*/ 133405 h 183765"/>
                <a:gd name="connsiteX5" fmla="*/ 11655 w 183417"/>
                <a:gd name="connsiteY5" fmla="*/ 181030 h 183765"/>
                <a:gd name="connsiteX6" fmla="*/ 6892 w 183417"/>
                <a:gd name="connsiteY6" fmla="*/ 166742 h 183765"/>
                <a:gd name="connsiteX0" fmla="*/ 5402 w 181927"/>
                <a:gd name="connsiteY0" fmla="*/ 166742 h 183765"/>
                <a:gd name="connsiteX1" fmla="*/ 95890 w 181927"/>
                <a:gd name="connsiteY1" fmla="*/ 64349 h 183765"/>
                <a:gd name="connsiteX2" fmla="*/ 181615 w 181927"/>
                <a:gd name="connsiteY2" fmla="*/ 55 h 183765"/>
                <a:gd name="connsiteX3" fmla="*/ 122084 w 181927"/>
                <a:gd name="connsiteY3" fmla="*/ 54824 h 183765"/>
                <a:gd name="connsiteX4" fmla="*/ 53027 w 181927"/>
                <a:gd name="connsiteY4" fmla="*/ 133405 h 183765"/>
                <a:gd name="connsiteX5" fmla="*/ 14927 w 181927"/>
                <a:gd name="connsiteY5" fmla="*/ 181030 h 183765"/>
                <a:gd name="connsiteX6" fmla="*/ 5402 w 181927"/>
                <a:gd name="connsiteY6" fmla="*/ 166742 h 18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927" h="183765">
                  <a:moveTo>
                    <a:pt x="5402" y="166742"/>
                  </a:moveTo>
                  <a:cubicBezTo>
                    <a:pt x="18896" y="147295"/>
                    <a:pt x="66521" y="92130"/>
                    <a:pt x="95890" y="64349"/>
                  </a:cubicBezTo>
                  <a:cubicBezTo>
                    <a:pt x="125259" y="36568"/>
                    <a:pt x="177249" y="1642"/>
                    <a:pt x="181615" y="55"/>
                  </a:cubicBezTo>
                  <a:cubicBezTo>
                    <a:pt x="185981" y="-1532"/>
                    <a:pt x="143515" y="31805"/>
                    <a:pt x="122084" y="54824"/>
                  </a:cubicBezTo>
                  <a:cubicBezTo>
                    <a:pt x="100653" y="77843"/>
                    <a:pt x="70886" y="112371"/>
                    <a:pt x="53027" y="133405"/>
                  </a:cubicBezTo>
                  <a:cubicBezTo>
                    <a:pt x="35168" y="154439"/>
                    <a:pt x="22865" y="176268"/>
                    <a:pt x="14927" y="181030"/>
                  </a:cubicBezTo>
                  <a:cubicBezTo>
                    <a:pt x="6990" y="185793"/>
                    <a:pt x="-8092" y="186189"/>
                    <a:pt x="5402" y="16674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运行</a:t>
            </a:r>
            <a:r>
              <a:rPr lang="en-US" altLang="zh-CN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03078401-4B5D-B542-BCD0-0AA1431498FC}"/>
              </a:ext>
            </a:extLst>
          </p:cNvPr>
          <p:cNvSpPr/>
          <p:nvPr/>
        </p:nvSpPr>
        <p:spPr>
          <a:xfrm>
            <a:off x="4008306" y="2628804"/>
            <a:ext cx="2254449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第二种：脚本独立运行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矩形 47">
            <a:extLst>
              <a:ext uri="{FF2B5EF4-FFF2-40B4-BE49-F238E27FC236}">
                <a16:creationId xmlns:a16="http://schemas.microsoft.com/office/drawing/2014/main" xmlns="" id="{5B8FE22B-607E-524B-8A13-1CF8217A27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8306" y="1755008"/>
            <a:ext cx="3409294" cy="669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" altLang="zh-Hans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bash</a:t>
            </a:r>
            <a:r>
              <a:rPr lang="zh-Hans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</a:t>
            </a:r>
            <a:r>
              <a:rPr lang="zh-Hans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CN" sz="100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test.sh</a:t>
            </a:r>
            <a:endParaRPr lang="en-US" altLang="zh-CN" sz="1000" b="1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或者完成路径：</a:t>
            </a:r>
            <a:endParaRPr lang="en-US" altLang="zh-CN" sz="1000" b="1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Hans" sz="10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bash </a:t>
            </a:r>
            <a:r>
              <a:rPr lang="zh-Hans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</a:t>
            </a:r>
            <a:r>
              <a:rPr lang="en" altLang="zh-Hans" sz="10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/home/</a:t>
            </a:r>
            <a:r>
              <a:rPr lang="en" altLang="zh-Hans" sz="100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pyvip</a:t>
            </a:r>
            <a:r>
              <a:rPr lang="en-US" altLang="zh-Hans" sz="10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/</a:t>
            </a:r>
            <a:r>
              <a:rPr lang="en-US" altLang="zh-CN" sz="100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test.sh</a:t>
            </a:r>
            <a:endParaRPr lang="en-US" altLang="zh-CN" sz="1000" b="1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xmlns="" id="{096B08CC-4D9E-AF42-96DD-68C326A4B8C6}"/>
              </a:ext>
            </a:extLst>
          </p:cNvPr>
          <p:cNvSpPr/>
          <p:nvPr/>
        </p:nvSpPr>
        <p:spPr>
          <a:xfrm>
            <a:off x="4008306" y="1418393"/>
            <a:ext cx="3100835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第一种：将脚本作为命令行参数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xmlns="" id="{10A026A6-1B96-3A4F-A489-677B5660F5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8306" y="2983033"/>
            <a:ext cx="3409294" cy="1348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在脚本第一行添加：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	#</a:t>
            </a: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！</a:t>
            </a:r>
            <a:r>
              <a:rPr lang="en-US" altLang="zh-CN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/bin/bash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给脚本添加可执行权限：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	</a:t>
            </a:r>
            <a:r>
              <a:rPr lang="en-US" altLang="zh-CN" sz="110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chmod</a:t>
            </a:r>
            <a:r>
              <a:rPr lang="zh-Hans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 </a:t>
            </a:r>
            <a:r>
              <a:rPr lang="en-US" altLang="zh-Hans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744</a:t>
            </a:r>
            <a:r>
              <a:rPr lang="zh-Hans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</a:t>
            </a:r>
            <a:r>
              <a:rPr lang="en-US" altLang="zh-CN" sz="110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test.sh</a:t>
            </a:r>
            <a:endParaRPr lang="en-US" altLang="zh-CN" sz="1000" b="1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运行：</a:t>
            </a:r>
            <a:endParaRPr lang="en-US" altLang="zh-CN" sz="1000" b="1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00" b="1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	./</a:t>
            </a:r>
            <a:r>
              <a:rPr lang="en-US" altLang="zh-CN" sz="1000" b="1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test.sh</a:t>
            </a:r>
            <a:endParaRPr lang="en-US" altLang="zh-CN" sz="1100" b="1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617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6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46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4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4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41" grpId="0"/>
      <p:bldP spid="45" grpId="0"/>
      <p:bldP spid="46" grpId="0"/>
      <p:bldP spid="47" grpId="0"/>
      <p:bldP spid="4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39381" y="1921102"/>
            <a:ext cx="2281543" cy="2281546"/>
            <a:chOff x="3243850" y="1410513"/>
            <a:chExt cx="2553424" cy="2553427"/>
          </a:xfrm>
        </p:grpSpPr>
        <p:sp>
          <p:nvSpPr>
            <p:cNvPr id="6" name="箭头1"/>
            <p:cNvSpPr>
              <a:spLocks noChangeAspect="1"/>
            </p:cNvSpPr>
            <p:nvPr/>
          </p:nvSpPr>
          <p:spPr bwMode="auto">
            <a:xfrm>
              <a:off x="4541393" y="1410513"/>
              <a:ext cx="1255881" cy="1446348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D86BA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0" tIns="34286" rIns="0" bIns="34286" anchor="ctr"/>
            <a:lstStyle/>
            <a:p>
              <a:pPr algn="ctr" defTabSz="914324">
                <a:lnSpc>
                  <a:spcPct val="120000"/>
                </a:lnSpc>
                <a:spcBef>
                  <a:spcPts val="338"/>
                </a:spcBef>
                <a:spcAft>
                  <a:spcPts val="338"/>
                </a:spcAft>
                <a:defRPr/>
              </a:pPr>
              <a:endParaRPr lang="en-US" sz="1600" kern="0">
                <a:solidFill>
                  <a:srgbClr val="080808"/>
                </a:solidFill>
                <a:latin typeface="Impact" pitchFamily="34" charset="0"/>
              </a:endParaRPr>
            </a:p>
          </p:txBody>
        </p:sp>
        <p:sp>
          <p:nvSpPr>
            <p:cNvPr id="7" name="箭头4"/>
            <p:cNvSpPr>
              <a:spLocks noChangeAspect="1"/>
            </p:cNvSpPr>
            <p:nvPr/>
          </p:nvSpPr>
          <p:spPr bwMode="auto">
            <a:xfrm>
              <a:off x="3243850" y="1412001"/>
              <a:ext cx="1425514" cy="1319866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solidFill>
              <a:srgbClr val="8BBDE2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68571" tIns="34286" rIns="68571" bIns="34286" anchor="ctr"/>
            <a:lstStyle/>
            <a:p>
              <a:pPr defTabSz="914324">
                <a:lnSpc>
                  <a:spcPct val="120000"/>
                </a:lnSpc>
                <a:defRPr/>
              </a:pPr>
              <a:endParaRPr lang="en-US" sz="7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8" name="箭头3"/>
            <p:cNvSpPr>
              <a:spLocks noChangeAspect="1"/>
            </p:cNvSpPr>
            <p:nvPr/>
          </p:nvSpPr>
          <p:spPr bwMode="auto">
            <a:xfrm>
              <a:off x="3248314" y="2603898"/>
              <a:ext cx="1291593" cy="1360042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solidFill>
              <a:srgbClr val="8D86BA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68571" tIns="34286" rIns="68571" bIns="34286" anchor="ctr"/>
            <a:lstStyle/>
            <a:p>
              <a:pPr defTabSz="914324">
                <a:lnSpc>
                  <a:spcPct val="120000"/>
                </a:lnSpc>
                <a:defRPr/>
              </a:pPr>
              <a:endParaRPr lang="en-US" sz="7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9" name="箭头2"/>
            <p:cNvSpPr>
              <a:spLocks noChangeAspect="1"/>
            </p:cNvSpPr>
            <p:nvPr/>
          </p:nvSpPr>
          <p:spPr bwMode="auto">
            <a:xfrm>
              <a:off x="4414914" y="2731867"/>
              <a:ext cx="1380874" cy="1229097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solidFill>
              <a:srgbClr val="8BBDE2"/>
            </a:solidFill>
            <a:ln w="25400" cap="flat" cmpd="sng" algn="ctr">
              <a:noFill/>
              <a:prstDash val="solid"/>
            </a:ln>
            <a:effectLst/>
            <a:extLst/>
          </p:spPr>
          <p:txBody>
            <a:bodyPr lIns="0" tIns="25200" rIns="0" bIns="25200" anchor="ctr"/>
            <a:lstStyle/>
            <a:p>
              <a:pPr marL="102665" indent="-102665" defTabSz="914324">
                <a:lnSpc>
                  <a:spcPct val="120000"/>
                </a:lnSpc>
                <a:spcBef>
                  <a:spcPts val="338"/>
                </a:spcBef>
                <a:spcAft>
                  <a:spcPts val="338"/>
                </a:spcAft>
                <a:buFont typeface="Arial" pitchFamily="34" charset="0"/>
                <a:buChar char="•"/>
                <a:defRPr/>
              </a:pPr>
              <a:endParaRPr lang="en-US" sz="8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10" name="中心文本"/>
            <p:cNvSpPr txBox="1">
              <a:spLocks noChangeArrowheads="1"/>
            </p:cNvSpPr>
            <p:nvPr/>
          </p:nvSpPr>
          <p:spPr bwMode="auto">
            <a:xfrm>
              <a:off x="3913457" y="2414156"/>
              <a:ext cx="1214216" cy="471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1428" tIns="25715" rIns="51428" bIns="25715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defTabSz="914324">
                <a:spcBef>
                  <a:spcPct val="0"/>
                </a:spcBef>
                <a:buNone/>
                <a:defRPr/>
              </a:pPr>
              <a:r>
                <a:rPr lang="zh-Hans" altLang="en-US" sz="2400" kern="0" dirty="0">
                  <a:solidFill>
                    <a:srgbClr val="076655"/>
                  </a:solidFill>
                  <a:latin typeface="微软雅黑" panose="020B0503020204020204" pitchFamily="34" charset="-122"/>
                </a:rPr>
                <a:t>总结</a:t>
              </a:r>
              <a:endParaRPr lang="en-US" altLang="zh-CN" sz="2400" kern="0" dirty="0">
                <a:solidFill>
                  <a:srgbClr val="076655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1" name="Freeform 54"/>
            <p:cNvSpPr>
              <a:spLocks noEditPoints="1"/>
            </p:cNvSpPr>
            <p:nvPr/>
          </p:nvSpPr>
          <p:spPr bwMode="auto">
            <a:xfrm>
              <a:off x="5007967" y="3245835"/>
              <a:ext cx="194768" cy="360184"/>
            </a:xfrm>
            <a:custGeom>
              <a:avLst/>
              <a:gdLst>
                <a:gd name="T0" fmla="*/ 23 w 144"/>
                <a:gd name="T1" fmla="*/ 0 h 270"/>
                <a:gd name="T2" fmla="*/ 19 w 144"/>
                <a:gd name="T3" fmla="*/ 0 h 270"/>
                <a:gd name="T4" fmla="*/ 11 w 144"/>
                <a:gd name="T5" fmla="*/ 3 h 270"/>
                <a:gd name="T6" fmla="*/ 4 w 144"/>
                <a:gd name="T7" fmla="*/ 9 h 270"/>
                <a:gd name="T8" fmla="*/ 1 w 144"/>
                <a:gd name="T9" fmla="*/ 18 h 270"/>
                <a:gd name="T10" fmla="*/ 0 w 144"/>
                <a:gd name="T11" fmla="*/ 248 h 270"/>
                <a:gd name="T12" fmla="*/ 1 w 144"/>
                <a:gd name="T13" fmla="*/ 252 h 270"/>
                <a:gd name="T14" fmla="*/ 4 w 144"/>
                <a:gd name="T15" fmla="*/ 260 h 270"/>
                <a:gd name="T16" fmla="*/ 11 w 144"/>
                <a:gd name="T17" fmla="*/ 266 h 270"/>
                <a:gd name="T18" fmla="*/ 19 w 144"/>
                <a:gd name="T19" fmla="*/ 270 h 270"/>
                <a:gd name="T20" fmla="*/ 122 w 144"/>
                <a:gd name="T21" fmla="*/ 270 h 270"/>
                <a:gd name="T22" fmla="*/ 127 w 144"/>
                <a:gd name="T23" fmla="*/ 270 h 270"/>
                <a:gd name="T24" fmla="*/ 135 w 144"/>
                <a:gd name="T25" fmla="*/ 266 h 270"/>
                <a:gd name="T26" fmla="*/ 140 w 144"/>
                <a:gd name="T27" fmla="*/ 260 h 270"/>
                <a:gd name="T28" fmla="*/ 144 w 144"/>
                <a:gd name="T29" fmla="*/ 252 h 270"/>
                <a:gd name="T30" fmla="*/ 144 w 144"/>
                <a:gd name="T31" fmla="*/ 22 h 270"/>
                <a:gd name="T32" fmla="*/ 144 w 144"/>
                <a:gd name="T33" fmla="*/ 18 h 270"/>
                <a:gd name="T34" fmla="*/ 140 w 144"/>
                <a:gd name="T35" fmla="*/ 9 h 270"/>
                <a:gd name="T36" fmla="*/ 135 w 144"/>
                <a:gd name="T37" fmla="*/ 3 h 270"/>
                <a:gd name="T38" fmla="*/ 127 w 144"/>
                <a:gd name="T39" fmla="*/ 0 h 270"/>
                <a:gd name="T40" fmla="*/ 122 w 144"/>
                <a:gd name="T41" fmla="*/ 0 h 270"/>
                <a:gd name="T42" fmla="*/ 86 w 144"/>
                <a:gd name="T43" fmla="*/ 18 h 270"/>
                <a:gd name="T44" fmla="*/ 90 w 144"/>
                <a:gd name="T45" fmla="*/ 19 h 270"/>
                <a:gd name="T46" fmla="*/ 90 w 144"/>
                <a:gd name="T47" fmla="*/ 22 h 270"/>
                <a:gd name="T48" fmla="*/ 86 w 144"/>
                <a:gd name="T49" fmla="*/ 26 h 270"/>
                <a:gd name="T50" fmla="*/ 58 w 144"/>
                <a:gd name="T51" fmla="*/ 26 h 270"/>
                <a:gd name="T52" fmla="*/ 54 w 144"/>
                <a:gd name="T53" fmla="*/ 22 h 270"/>
                <a:gd name="T54" fmla="*/ 56 w 144"/>
                <a:gd name="T55" fmla="*/ 19 h 270"/>
                <a:gd name="T56" fmla="*/ 58 w 144"/>
                <a:gd name="T57" fmla="*/ 18 h 270"/>
                <a:gd name="T58" fmla="*/ 72 w 144"/>
                <a:gd name="T59" fmla="*/ 262 h 270"/>
                <a:gd name="T60" fmla="*/ 62 w 144"/>
                <a:gd name="T61" fmla="*/ 258 h 270"/>
                <a:gd name="T62" fmla="*/ 58 w 144"/>
                <a:gd name="T63" fmla="*/ 248 h 270"/>
                <a:gd name="T64" fmla="*/ 60 w 144"/>
                <a:gd name="T65" fmla="*/ 243 h 270"/>
                <a:gd name="T66" fmla="*/ 66 w 144"/>
                <a:gd name="T67" fmla="*/ 234 h 270"/>
                <a:gd name="T68" fmla="*/ 72 w 144"/>
                <a:gd name="T69" fmla="*/ 234 h 270"/>
                <a:gd name="T70" fmla="*/ 81 w 144"/>
                <a:gd name="T71" fmla="*/ 239 h 270"/>
                <a:gd name="T72" fmla="*/ 86 w 144"/>
                <a:gd name="T73" fmla="*/ 248 h 270"/>
                <a:gd name="T74" fmla="*/ 84 w 144"/>
                <a:gd name="T75" fmla="*/ 252 h 270"/>
                <a:gd name="T76" fmla="*/ 77 w 144"/>
                <a:gd name="T77" fmla="*/ 260 h 270"/>
                <a:gd name="T78" fmla="*/ 72 w 144"/>
                <a:gd name="T79" fmla="*/ 262 h 270"/>
                <a:gd name="T80" fmla="*/ 9 w 144"/>
                <a:gd name="T81" fmla="*/ 225 h 270"/>
                <a:gd name="T82" fmla="*/ 136 w 144"/>
                <a:gd name="T83" fmla="*/ 4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4" h="270">
                  <a:moveTo>
                    <a:pt x="122" y="0"/>
                  </a:moveTo>
                  <a:lnTo>
                    <a:pt x="23" y="0"/>
                  </a:lnTo>
                  <a:lnTo>
                    <a:pt x="23" y="0"/>
                  </a:lnTo>
                  <a:lnTo>
                    <a:pt x="19" y="0"/>
                  </a:lnTo>
                  <a:lnTo>
                    <a:pt x="13" y="1"/>
                  </a:lnTo>
                  <a:lnTo>
                    <a:pt x="11" y="3"/>
                  </a:lnTo>
                  <a:lnTo>
                    <a:pt x="6" y="5"/>
                  </a:lnTo>
                  <a:lnTo>
                    <a:pt x="4" y="9"/>
                  </a:lnTo>
                  <a:lnTo>
                    <a:pt x="2" y="13"/>
                  </a:lnTo>
                  <a:lnTo>
                    <a:pt x="1" y="18"/>
                  </a:lnTo>
                  <a:lnTo>
                    <a:pt x="0" y="22"/>
                  </a:lnTo>
                  <a:lnTo>
                    <a:pt x="0" y="248"/>
                  </a:lnTo>
                  <a:lnTo>
                    <a:pt x="0" y="248"/>
                  </a:lnTo>
                  <a:lnTo>
                    <a:pt x="1" y="252"/>
                  </a:lnTo>
                  <a:lnTo>
                    <a:pt x="2" y="256"/>
                  </a:lnTo>
                  <a:lnTo>
                    <a:pt x="4" y="260"/>
                  </a:lnTo>
                  <a:lnTo>
                    <a:pt x="6" y="263"/>
                  </a:lnTo>
                  <a:lnTo>
                    <a:pt x="11" y="266"/>
                  </a:lnTo>
                  <a:lnTo>
                    <a:pt x="13" y="269"/>
                  </a:lnTo>
                  <a:lnTo>
                    <a:pt x="19" y="270"/>
                  </a:lnTo>
                  <a:lnTo>
                    <a:pt x="23" y="270"/>
                  </a:lnTo>
                  <a:lnTo>
                    <a:pt x="122" y="270"/>
                  </a:lnTo>
                  <a:lnTo>
                    <a:pt x="122" y="270"/>
                  </a:lnTo>
                  <a:lnTo>
                    <a:pt x="127" y="270"/>
                  </a:lnTo>
                  <a:lnTo>
                    <a:pt x="131" y="269"/>
                  </a:lnTo>
                  <a:lnTo>
                    <a:pt x="135" y="266"/>
                  </a:lnTo>
                  <a:lnTo>
                    <a:pt x="137" y="263"/>
                  </a:lnTo>
                  <a:lnTo>
                    <a:pt x="140" y="260"/>
                  </a:lnTo>
                  <a:lnTo>
                    <a:pt x="143" y="256"/>
                  </a:lnTo>
                  <a:lnTo>
                    <a:pt x="144" y="252"/>
                  </a:lnTo>
                  <a:lnTo>
                    <a:pt x="144" y="248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4" y="18"/>
                  </a:lnTo>
                  <a:lnTo>
                    <a:pt x="143" y="13"/>
                  </a:lnTo>
                  <a:lnTo>
                    <a:pt x="140" y="9"/>
                  </a:lnTo>
                  <a:lnTo>
                    <a:pt x="137" y="5"/>
                  </a:lnTo>
                  <a:lnTo>
                    <a:pt x="135" y="3"/>
                  </a:lnTo>
                  <a:lnTo>
                    <a:pt x="131" y="1"/>
                  </a:lnTo>
                  <a:lnTo>
                    <a:pt x="127" y="0"/>
                  </a:lnTo>
                  <a:lnTo>
                    <a:pt x="122" y="0"/>
                  </a:lnTo>
                  <a:lnTo>
                    <a:pt x="122" y="0"/>
                  </a:lnTo>
                  <a:close/>
                  <a:moveTo>
                    <a:pt x="58" y="18"/>
                  </a:moveTo>
                  <a:lnTo>
                    <a:pt x="86" y="18"/>
                  </a:lnTo>
                  <a:lnTo>
                    <a:pt x="86" y="18"/>
                  </a:lnTo>
                  <a:lnTo>
                    <a:pt x="90" y="19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0" y="24"/>
                  </a:lnTo>
                  <a:lnTo>
                    <a:pt x="86" y="26"/>
                  </a:lnTo>
                  <a:lnTo>
                    <a:pt x="58" y="26"/>
                  </a:lnTo>
                  <a:lnTo>
                    <a:pt x="58" y="26"/>
                  </a:lnTo>
                  <a:lnTo>
                    <a:pt x="56" y="24"/>
                  </a:lnTo>
                  <a:lnTo>
                    <a:pt x="54" y="22"/>
                  </a:lnTo>
                  <a:lnTo>
                    <a:pt x="54" y="22"/>
                  </a:lnTo>
                  <a:lnTo>
                    <a:pt x="56" y="19"/>
                  </a:lnTo>
                  <a:lnTo>
                    <a:pt x="58" y="18"/>
                  </a:lnTo>
                  <a:lnTo>
                    <a:pt x="58" y="18"/>
                  </a:lnTo>
                  <a:close/>
                  <a:moveTo>
                    <a:pt x="72" y="262"/>
                  </a:moveTo>
                  <a:lnTo>
                    <a:pt x="72" y="262"/>
                  </a:lnTo>
                  <a:lnTo>
                    <a:pt x="66" y="260"/>
                  </a:lnTo>
                  <a:lnTo>
                    <a:pt x="62" y="258"/>
                  </a:lnTo>
                  <a:lnTo>
                    <a:pt x="60" y="252"/>
                  </a:lnTo>
                  <a:lnTo>
                    <a:pt x="58" y="248"/>
                  </a:lnTo>
                  <a:lnTo>
                    <a:pt x="58" y="248"/>
                  </a:lnTo>
                  <a:lnTo>
                    <a:pt x="60" y="243"/>
                  </a:lnTo>
                  <a:lnTo>
                    <a:pt x="62" y="239"/>
                  </a:lnTo>
                  <a:lnTo>
                    <a:pt x="66" y="234"/>
                  </a:lnTo>
                  <a:lnTo>
                    <a:pt x="72" y="234"/>
                  </a:lnTo>
                  <a:lnTo>
                    <a:pt x="72" y="234"/>
                  </a:lnTo>
                  <a:lnTo>
                    <a:pt x="77" y="234"/>
                  </a:lnTo>
                  <a:lnTo>
                    <a:pt x="81" y="239"/>
                  </a:lnTo>
                  <a:lnTo>
                    <a:pt x="84" y="243"/>
                  </a:lnTo>
                  <a:lnTo>
                    <a:pt x="86" y="248"/>
                  </a:lnTo>
                  <a:lnTo>
                    <a:pt x="86" y="248"/>
                  </a:lnTo>
                  <a:lnTo>
                    <a:pt x="84" y="252"/>
                  </a:lnTo>
                  <a:lnTo>
                    <a:pt x="81" y="258"/>
                  </a:lnTo>
                  <a:lnTo>
                    <a:pt x="77" y="260"/>
                  </a:lnTo>
                  <a:lnTo>
                    <a:pt x="72" y="262"/>
                  </a:lnTo>
                  <a:lnTo>
                    <a:pt x="72" y="262"/>
                  </a:lnTo>
                  <a:close/>
                  <a:moveTo>
                    <a:pt x="136" y="225"/>
                  </a:moveTo>
                  <a:lnTo>
                    <a:pt x="9" y="225"/>
                  </a:lnTo>
                  <a:lnTo>
                    <a:pt x="9" y="45"/>
                  </a:lnTo>
                  <a:lnTo>
                    <a:pt x="136" y="45"/>
                  </a:lnTo>
                  <a:lnTo>
                    <a:pt x="136" y="2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pPr defTabSz="914324">
                <a:defRPr/>
              </a:pPr>
              <a:endParaRPr lang="zh-CN" altLang="en-US" sz="2400" kern="0">
                <a:solidFill>
                  <a:srgbClr val="080808"/>
                </a:solidFill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105351" y="1925813"/>
              <a:ext cx="362855" cy="293487"/>
              <a:chOff x="5337176" y="1504950"/>
              <a:chExt cx="215900" cy="174626"/>
            </a:xfrm>
            <a:solidFill>
              <a:srgbClr val="FFFFFF"/>
            </a:solidFill>
          </p:grpSpPr>
          <p:sp>
            <p:nvSpPr>
              <p:cNvPr id="25" name="Freeform 90"/>
              <p:cNvSpPr>
                <a:spLocks noEditPoints="1"/>
              </p:cNvSpPr>
              <p:nvPr/>
            </p:nvSpPr>
            <p:spPr bwMode="auto">
              <a:xfrm>
                <a:off x="5337176" y="1617663"/>
                <a:ext cx="215900" cy="61913"/>
              </a:xfrm>
              <a:custGeom>
                <a:avLst/>
                <a:gdLst>
                  <a:gd name="T0" fmla="*/ 272 w 273"/>
                  <a:gd name="T1" fmla="*/ 66 h 79"/>
                  <a:gd name="T2" fmla="*/ 272 w 273"/>
                  <a:gd name="T3" fmla="*/ 66 h 79"/>
                  <a:gd name="T4" fmla="*/ 266 w 273"/>
                  <a:gd name="T5" fmla="*/ 55 h 79"/>
                  <a:gd name="T6" fmla="*/ 255 w 273"/>
                  <a:gd name="T7" fmla="*/ 36 h 79"/>
                  <a:gd name="T8" fmla="*/ 233 w 273"/>
                  <a:gd name="T9" fmla="*/ 2 h 79"/>
                  <a:gd name="T10" fmla="*/ 233 w 273"/>
                  <a:gd name="T11" fmla="*/ 2 h 79"/>
                  <a:gd name="T12" fmla="*/ 232 w 273"/>
                  <a:gd name="T13" fmla="*/ 0 h 79"/>
                  <a:gd name="T14" fmla="*/ 231 w 273"/>
                  <a:gd name="T15" fmla="*/ 0 h 79"/>
                  <a:gd name="T16" fmla="*/ 44 w 273"/>
                  <a:gd name="T17" fmla="*/ 0 h 79"/>
                  <a:gd name="T18" fmla="*/ 44 w 273"/>
                  <a:gd name="T19" fmla="*/ 0 h 79"/>
                  <a:gd name="T20" fmla="*/ 41 w 273"/>
                  <a:gd name="T21" fmla="*/ 0 h 79"/>
                  <a:gd name="T22" fmla="*/ 39 w 273"/>
                  <a:gd name="T23" fmla="*/ 2 h 79"/>
                  <a:gd name="T24" fmla="*/ 39 w 273"/>
                  <a:gd name="T25" fmla="*/ 2 h 79"/>
                  <a:gd name="T26" fmla="*/ 18 w 273"/>
                  <a:gd name="T27" fmla="*/ 36 h 79"/>
                  <a:gd name="T28" fmla="*/ 7 w 273"/>
                  <a:gd name="T29" fmla="*/ 55 h 79"/>
                  <a:gd name="T30" fmla="*/ 1 w 273"/>
                  <a:gd name="T31" fmla="*/ 66 h 79"/>
                  <a:gd name="T32" fmla="*/ 1 w 273"/>
                  <a:gd name="T33" fmla="*/ 66 h 79"/>
                  <a:gd name="T34" fmla="*/ 0 w 273"/>
                  <a:gd name="T35" fmla="*/ 71 h 79"/>
                  <a:gd name="T36" fmla="*/ 1 w 273"/>
                  <a:gd name="T37" fmla="*/ 74 h 79"/>
                  <a:gd name="T38" fmla="*/ 1 w 273"/>
                  <a:gd name="T39" fmla="*/ 74 h 79"/>
                  <a:gd name="T40" fmla="*/ 4 w 273"/>
                  <a:gd name="T41" fmla="*/ 77 h 79"/>
                  <a:gd name="T42" fmla="*/ 8 w 273"/>
                  <a:gd name="T43" fmla="*/ 78 h 79"/>
                  <a:gd name="T44" fmla="*/ 19 w 273"/>
                  <a:gd name="T45" fmla="*/ 79 h 79"/>
                  <a:gd name="T46" fmla="*/ 255 w 273"/>
                  <a:gd name="T47" fmla="*/ 79 h 79"/>
                  <a:gd name="T48" fmla="*/ 255 w 273"/>
                  <a:gd name="T49" fmla="*/ 79 h 79"/>
                  <a:gd name="T50" fmla="*/ 266 w 273"/>
                  <a:gd name="T51" fmla="*/ 78 h 79"/>
                  <a:gd name="T52" fmla="*/ 269 w 273"/>
                  <a:gd name="T53" fmla="*/ 77 h 79"/>
                  <a:gd name="T54" fmla="*/ 272 w 273"/>
                  <a:gd name="T55" fmla="*/ 74 h 79"/>
                  <a:gd name="T56" fmla="*/ 272 w 273"/>
                  <a:gd name="T57" fmla="*/ 74 h 79"/>
                  <a:gd name="T58" fmla="*/ 273 w 273"/>
                  <a:gd name="T59" fmla="*/ 71 h 79"/>
                  <a:gd name="T60" fmla="*/ 272 w 273"/>
                  <a:gd name="T61" fmla="*/ 66 h 79"/>
                  <a:gd name="T62" fmla="*/ 272 w 273"/>
                  <a:gd name="T63" fmla="*/ 66 h 79"/>
                  <a:gd name="T64" fmla="*/ 266 w 273"/>
                  <a:gd name="T65" fmla="*/ 70 h 79"/>
                  <a:gd name="T66" fmla="*/ 266 w 273"/>
                  <a:gd name="T67" fmla="*/ 70 h 79"/>
                  <a:gd name="T68" fmla="*/ 263 w 273"/>
                  <a:gd name="T69" fmla="*/ 71 h 79"/>
                  <a:gd name="T70" fmla="*/ 255 w 273"/>
                  <a:gd name="T71" fmla="*/ 71 h 79"/>
                  <a:gd name="T72" fmla="*/ 19 w 273"/>
                  <a:gd name="T73" fmla="*/ 71 h 79"/>
                  <a:gd name="T74" fmla="*/ 19 w 273"/>
                  <a:gd name="T75" fmla="*/ 71 h 79"/>
                  <a:gd name="T76" fmla="*/ 9 w 273"/>
                  <a:gd name="T77" fmla="*/ 71 h 79"/>
                  <a:gd name="T78" fmla="*/ 8 w 273"/>
                  <a:gd name="T79" fmla="*/ 70 h 79"/>
                  <a:gd name="T80" fmla="*/ 8 w 273"/>
                  <a:gd name="T81" fmla="*/ 70 h 79"/>
                  <a:gd name="T82" fmla="*/ 8 w 273"/>
                  <a:gd name="T83" fmla="*/ 68 h 79"/>
                  <a:gd name="T84" fmla="*/ 8 w 273"/>
                  <a:gd name="T85" fmla="*/ 68 h 79"/>
                  <a:gd name="T86" fmla="*/ 8 w 273"/>
                  <a:gd name="T87" fmla="*/ 68 h 79"/>
                  <a:gd name="T88" fmla="*/ 8 w 273"/>
                  <a:gd name="T89" fmla="*/ 68 h 79"/>
                  <a:gd name="T90" fmla="*/ 15 w 273"/>
                  <a:gd name="T91" fmla="*/ 53 h 79"/>
                  <a:gd name="T92" fmla="*/ 31 w 273"/>
                  <a:gd name="T93" fmla="*/ 29 h 79"/>
                  <a:gd name="T94" fmla="*/ 241 w 273"/>
                  <a:gd name="T95" fmla="*/ 29 h 79"/>
                  <a:gd name="T96" fmla="*/ 241 w 273"/>
                  <a:gd name="T97" fmla="*/ 29 h 79"/>
                  <a:gd name="T98" fmla="*/ 258 w 273"/>
                  <a:gd name="T99" fmla="*/ 53 h 79"/>
                  <a:gd name="T100" fmla="*/ 265 w 273"/>
                  <a:gd name="T101" fmla="*/ 68 h 79"/>
                  <a:gd name="T102" fmla="*/ 265 w 273"/>
                  <a:gd name="T103" fmla="*/ 68 h 79"/>
                  <a:gd name="T104" fmla="*/ 265 w 273"/>
                  <a:gd name="T105" fmla="*/ 68 h 79"/>
                  <a:gd name="T106" fmla="*/ 265 w 273"/>
                  <a:gd name="T107" fmla="*/ 68 h 79"/>
                  <a:gd name="T108" fmla="*/ 266 w 273"/>
                  <a:gd name="T109" fmla="*/ 70 h 79"/>
                  <a:gd name="T110" fmla="*/ 266 w 273"/>
                  <a:gd name="T111" fmla="*/ 7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3" h="79">
                    <a:moveTo>
                      <a:pt x="272" y="66"/>
                    </a:moveTo>
                    <a:lnTo>
                      <a:pt x="272" y="66"/>
                    </a:lnTo>
                    <a:lnTo>
                      <a:pt x="266" y="55"/>
                    </a:lnTo>
                    <a:lnTo>
                      <a:pt x="255" y="36"/>
                    </a:lnTo>
                    <a:lnTo>
                      <a:pt x="233" y="2"/>
                    </a:lnTo>
                    <a:lnTo>
                      <a:pt x="233" y="2"/>
                    </a:lnTo>
                    <a:lnTo>
                      <a:pt x="232" y="0"/>
                    </a:lnTo>
                    <a:lnTo>
                      <a:pt x="231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1" y="0"/>
                    </a:lnTo>
                    <a:lnTo>
                      <a:pt x="39" y="2"/>
                    </a:lnTo>
                    <a:lnTo>
                      <a:pt x="39" y="2"/>
                    </a:lnTo>
                    <a:lnTo>
                      <a:pt x="18" y="36"/>
                    </a:lnTo>
                    <a:lnTo>
                      <a:pt x="7" y="55"/>
                    </a:lnTo>
                    <a:lnTo>
                      <a:pt x="1" y="66"/>
                    </a:lnTo>
                    <a:lnTo>
                      <a:pt x="1" y="66"/>
                    </a:lnTo>
                    <a:lnTo>
                      <a:pt x="0" y="71"/>
                    </a:lnTo>
                    <a:lnTo>
                      <a:pt x="1" y="74"/>
                    </a:lnTo>
                    <a:lnTo>
                      <a:pt x="1" y="74"/>
                    </a:lnTo>
                    <a:lnTo>
                      <a:pt x="4" y="77"/>
                    </a:lnTo>
                    <a:lnTo>
                      <a:pt x="8" y="78"/>
                    </a:lnTo>
                    <a:lnTo>
                      <a:pt x="19" y="79"/>
                    </a:lnTo>
                    <a:lnTo>
                      <a:pt x="255" y="79"/>
                    </a:lnTo>
                    <a:lnTo>
                      <a:pt x="255" y="79"/>
                    </a:lnTo>
                    <a:lnTo>
                      <a:pt x="266" y="78"/>
                    </a:lnTo>
                    <a:lnTo>
                      <a:pt x="269" y="77"/>
                    </a:lnTo>
                    <a:lnTo>
                      <a:pt x="272" y="74"/>
                    </a:lnTo>
                    <a:lnTo>
                      <a:pt x="272" y="74"/>
                    </a:lnTo>
                    <a:lnTo>
                      <a:pt x="273" y="71"/>
                    </a:lnTo>
                    <a:lnTo>
                      <a:pt x="272" y="66"/>
                    </a:lnTo>
                    <a:lnTo>
                      <a:pt x="272" y="66"/>
                    </a:lnTo>
                    <a:close/>
                    <a:moveTo>
                      <a:pt x="266" y="70"/>
                    </a:moveTo>
                    <a:lnTo>
                      <a:pt x="266" y="70"/>
                    </a:lnTo>
                    <a:lnTo>
                      <a:pt x="263" y="71"/>
                    </a:lnTo>
                    <a:lnTo>
                      <a:pt x="255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9" y="71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15" y="53"/>
                    </a:lnTo>
                    <a:lnTo>
                      <a:pt x="31" y="29"/>
                    </a:lnTo>
                    <a:lnTo>
                      <a:pt x="241" y="29"/>
                    </a:lnTo>
                    <a:lnTo>
                      <a:pt x="241" y="29"/>
                    </a:lnTo>
                    <a:lnTo>
                      <a:pt x="258" y="53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6" y="70"/>
                    </a:lnTo>
                    <a:lnTo>
                      <a:pt x="266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6" name="Freeform 91"/>
              <p:cNvSpPr>
                <a:spLocks/>
              </p:cNvSpPr>
              <p:nvPr/>
            </p:nvSpPr>
            <p:spPr bwMode="auto">
              <a:xfrm>
                <a:off x="5434013" y="1646238"/>
                <a:ext cx="23813" cy="15875"/>
              </a:xfrm>
              <a:custGeom>
                <a:avLst/>
                <a:gdLst>
                  <a:gd name="T0" fmla="*/ 29 w 32"/>
                  <a:gd name="T1" fmla="*/ 0 h 21"/>
                  <a:gd name="T2" fmla="*/ 3 w 32"/>
                  <a:gd name="T3" fmla="*/ 0 h 21"/>
                  <a:gd name="T4" fmla="*/ 3 w 32"/>
                  <a:gd name="T5" fmla="*/ 0 h 21"/>
                  <a:gd name="T6" fmla="*/ 0 w 32"/>
                  <a:gd name="T7" fmla="*/ 1 h 21"/>
                  <a:gd name="T8" fmla="*/ 0 w 32"/>
                  <a:gd name="T9" fmla="*/ 3 h 21"/>
                  <a:gd name="T10" fmla="*/ 0 w 32"/>
                  <a:gd name="T11" fmla="*/ 19 h 21"/>
                  <a:gd name="T12" fmla="*/ 0 w 32"/>
                  <a:gd name="T13" fmla="*/ 19 h 21"/>
                  <a:gd name="T14" fmla="*/ 0 w 32"/>
                  <a:gd name="T15" fmla="*/ 21 h 21"/>
                  <a:gd name="T16" fmla="*/ 3 w 32"/>
                  <a:gd name="T17" fmla="*/ 21 h 21"/>
                  <a:gd name="T18" fmla="*/ 29 w 32"/>
                  <a:gd name="T19" fmla="*/ 21 h 21"/>
                  <a:gd name="T20" fmla="*/ 29 w 32"/>
                  <a:gd name="T21" fmla="*/ 21 h 21"/>
                  <a:gd name="T22" fmla="*/ 32 w 32"/>
                  <a:gd name="T23" fmla="*/ 21 h 21"/>
                  <a:gd name="T24" fmla="*/ 32 w 32"/>
                  <a:gd name="T25" fmla="*/ 19 h 21"/>
                  <a:gd name="T26" fmla="*/ 32 w 32"/>
                  <a:gd name="T27" fmla="*/ 3 h 21"/>
                  <a:gd name="T28" fmla="*/ 32 w 32"/>
                  <a:gd name="T29" fmla="*/ 3 h 21"/>
                  <a:gd name="T30" fmla="*/ 32 w 32"/>
                  <a:gd name="T31" fmla="*/ 1 h 21"/>
                  <a:gd name="T32" fmla="*/ 29 w 32"/>
                  <a:gd name="T33" fmla="*/ 0 h 21"/>
                  <a:gd name="T34" fmla="*/ 29 w 32"/>
                  <a:gd name="T3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21">
                    <a:moveTo>
                      <a:pt x="29" y="0"/>
                    </a:moveTo>
                    <a:lnTo>
                      <a:pt x="3" y="0"/>
                    </a:lnTo>
                    <a:lnTo>
                      <a:pt x="3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1"/>
                    </a:lnTo>
                    <a:lnTo>
                      <a:pt x="3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32" y="21"/>
                    </a:lnTo>
                    <a:lnTo>
                      <a:pt x="32" y="1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2" y="1"/>
                    </a:lnTo>
                    <a:lnTo>
                      <a:pt x="29" y="0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7" name="Freeform 92"/>
              <p:cNvSpPr>
                <a:spLocks noEditPoints="1"/>
              </p:cNvSpPr>
              <p:nvPr/>
            </p:nvSpPr>
            <p:spPr bwMode="auto">
              <a:xfrm>
                <a:off x="5370513" y="1504950"/>
                <a:ext cx="149225" cy="106363"/>
              </a:xfrm>
              <a:custGeom>
                <a:avLst/>
                <a:gdLst>
                  <a:gd name="T0" fmla="*/ 176 w 189"/>
                  <a:gd name="T1" fmla="*/ 132 h 132"/>
                  <a:gd name="T2" fmla="*/ 189 w 189"/>
                  <a:gd name="T3" fmla="*/ 132 h 132"/>
                  <a:gd name="T4" fmla="*/ 189 w 189"/>
                  <a:gd name="T5" fmla="*/ 118 h 132"/>
                  <a:gd name="T6" fmla="*/ 189 w 189"/>
                  <a:gd name="T7" fmla="*/ 118 h 132"/>
                  <a:gd name="T8" fmla="*/ 189 w 189"/>
                  <a:gd name="T9" fmla="*/ 12 h 132"/>
                  <a:gd name="T10" fmla="*/ 189 w 189"/>
                  <a:gd name="T11" fmla="*/ 12 h 132"/>
                  <a:gd name="T12" fmla="*/ 189 w 189"/>
                  <a:gd name="T13" fmla="*/ 8 h 132"/>
                  <a:gd name="T14" fmla="*/ 186 w 189"/>
                  <a:gd name="T15" fmla="*/ 2 h 132"/>
                  <a:gd name="T16" fmla="*/ 180 w 189"/>
                  <a:gd name="T17" fmla="*/ 0 h 132"/>
                  <a:gd name="T18" fmla="*/ 176 w 189"/>
                  <a:gd name="T19" fmla="*/ 0 h 132"/>
                  <a:gd name="T20" fmla="*/ 12 w 189"/>
                  <a:gd name="T21" fmla="*/ 0 h 132"/>
                  <a:gd name="T22" fmla="*/ 12 w 189"/>
                  <a:gd name="T23" fmla="*/ 0 h 132"/>
                  <a:gd name="T24" fmla="*/ 8 w 189"/>
                  <a:gd name="T25" fmla="*/ 0 h 132"/>
                  <a:gd name="T26" fmla="*/ 3 w 189"/>
                  <a:gd name="T27" fmla="*/ 2 h 132"/>
                  <a:gd name="T28" fmla="*/ 0 w 189"/>
                  <a:gd name="T29" fmla="*/ 8 h 132"/>
                  <a:gd name="T30" fmla="*/ 0 w 189"/>
                  <a:gd name="T31" fmla="*/ 12 h 132"/>
                  <a:gd name="T32" fmla="*/ 0 w 189"/>
                  <a:gd name="T33" fmla="*/ 118 h 132"/>
                  <a:gd name="T34" fmla="*/ 0 w 189"/>
                  <a:gd name="T35" fmla="*/ 118 h 132"/>
                  <a:gd name="T36" fmla="*/ 0 w 189"/>
                  <a:gd name="T37" fmla="*/ 118 h 132"/>
                  <a:gd name="T38" fmla="*/ 0 w 189"/>
                  <a:gd name="T39" fmla="*/ 132 h 132"/>
                  <a:gd name="T40" fmla="*/ 12 w 189"/>
                  <a:gd name="T41" fmla="*/ 132 h 132"/>
                  <a:gd name="T42" fmla="*/ 176 w 189"/>
                  <a:gd name="T43" fmla="*/ 132 h 132"/>
                  <a:gd name="T44" fmla="*/ 10 w 189"/>
                  <a:gd name="T45" fmla="*/ 8 h 132"/>
                  <a:gd name="T46" fmla="*/ 179 w 189"/>
                  <a:gd name="T47" fmla="*/ 8 h 132"/>
                  <a:gd name="T48" fmla="*/ 179 w 189"/>
                  <a:gd name="T49" fmla="*/ 118 h 132"/>
                  <a:gd name="T50" fmla="*/ 10 w 189"/>
                  <a:gd name="T51" fmla="*/ 118 h 132"/>
                  <a:gd name="T52" fmla="*/ 10 w 189"/>
                  <a:gd name="T53" fmla="*/ 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9" h="132">
                    <a:moveTo>
                      <a:pt x="176" y="132"/>
                    </a:moveTo>
                    <a:lnTo>
                      <a:pt x="189" y="132"/>
                    </a:lnTo>
                    <a:lnTo>
                      <a:pt x="189" y="118"/>
                    </a:lnTo>
                    <a:lnTo>
                      <a:pt x="189" y="118"/>
                    </a:lnTo>
                    <a:lnTo>
                      <a:pt x="189" y="12"/>
                    </a:lnTo>
                    <a:lnTo>
                      <a:pt x="189" y="12"/>
                    </a:lnTo>
                    <a:lnTo>
                      <a:pt x="189" y="8"/>
                    </a:lnTo>
                    <a:lnTo>
                      <a:pt x="186" y="2"/>
                    </a:lnTo>
                    <a:lnTo>
                      <a:pt x="180" y="0"/>
                    </a:lnTo>
                    <a:lnTo>
                      <a:pt x="176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3" y="2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32"/>
                    </a:lnTo>
                    <a:lnTo>
                      <a:pt x="12" y="132"/>
                    </a:lnTo>
                    <a:lnTo>
                      <a:pt x="176" y="132"/>
                    </a:lnTo>
                    <a:close/>
                    <a:moveTo>
                      <a:pt x="10" y="8"/>
                    </a:moveTo>
                    <a:lnTo>
                      <a:pt x="179" y="8"/>
                    </a:lnTo>
                    <a:lnTo>
                      <a:pt x="179" y="118"/>
                    </a:lnTo>
                    <a:lnTo>
                      <a:pt x="10" y="118"/>
                    </a:lnTo>
                    <a:lnTo>
                      <a:pt x="1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3593752" y="3142499"/>
              <a:ext cx="362855" cy="317498"/>
              <a:chOff x="4902201" y="1906588"/>
              <a:chExt cx="215900" cy="188913"/>
            </a:xfrm>
            <a:solidFill>
              <a:srgbClr val="FFFFFF"/>
            </a:solidFill>
          </p:grpSpPr>
          <p:sp>
            <p:nvSpPr>
              <p:cNvPr id="17" name="Freeform 132"/>
              <p:cNvSpPr>
                <a:spLocks/>
              </p:cNvSpPr>
              <p:nvPr/>
            </p:nvSpPr>
            <p:spPr bwMode="auto">
              <a:xfrm>
                <a:off x="4989513" y="1982788"/>
                <a:ext cx="46038" cy="15875"/>
              </a:xfrm>
              <a:custGeom>
                <a:avLst/>
                <a:gdLst>
                  <a:gd name="T0" fmla="*/ 57 w 57"/>
                  <a:gd name="T1" fmla="*/ 14 h 20"/>
                  <a:gd name="T2" fmla="*/ 57 w 57"/>
                  <a:gd name="T3" fmla="*/ 14 h 20"/>
                  <a:gd name="T4" fmla="*/ 57 w 57"/>
                  <a:gd name="T5" fmla="*/ 12 h 20"/>
                  <a:gd name="T6" fmla="*/ 57 w 57"/>
                  <a:gd name="T7" fmla="*/ 12 h 20"/>
                  <a:gd name="T8" fmla="*/ 56 w 57"/>
                  <a:gd name="T9" fmla="*/ 7 h 20"/>
                  <a:gd name="T10" fmla="*/ 54 w 57"/>
                  <a:gd name="T11" fmla="*/ 5 h 20"/>
                  <a:gd name="T12" fmla="*/ 53 w 57"/>
                  <a:gd name="T13" fmla="*/ 4 h 20"/>
                  <a:gd name="T14" fmla="*/ 53 w 57"/>
                  <a:gd name="T15" fmla="*/ 4 h 20"/>
                  <a:gd name="T16" fmla="*/ 41 w 57"/>
                  <a:gd name="T17" fmla="*/ 1 h 20"/>
                  <a:gd name="T18" fmla="*/ 28 w 57"/>
                  <a:gd name="T19" fmla="*/ 0 h 20"/>
                  <a:gd name="T20" fmla="*/ 28 w 57"/>
                  <a:gd name="T21" fmla="*/ 0 h 20"/>
                  <a:gd name="T22" fmla="*/ 16 w 57"/>
                  <a:gd name="T23" fmla="*/ 1 h 20"/>
                  <a:gd name="T24" fmla="*/ 5 w 57"/>
                  <a:gd name="T25" fmla="*/ 4 h 20"/>
                  <a:gd name="T26" fmla="*/ 5 w 57"/>
                  <a:gd name="T27" fmla="*/ 4 h 20"/>
                  <a:gd name="T28" fmla="*/ 2 w 57"/>
                  <a:gd name="T29" fmla="*/ 5 h 20"/>
                  <a:gd name="T30" fmla="*/ 1 w 57"/>
                  <a:gd name="T31" fmla="*/ 8 h 20"/>
                  <a:gd name="T32" fmla="*/ 0 w 57"/>
                  <a:gd name="T33" fmla="*/ 11 h 20"/>
                  <a:gd name="T34" fmla="*/ 1 w 57"/>
                  <a:gd name="T35" fmla="*/ 14 h 20"/>
                  <a:gd name="T36" fmla="*/ 1 w 57"/>
                  <a:gd name="T37" fmla="*/ 14 h 20"/>
                  <a:gd name="T38" fmla="*/ 1 w 57"/>
                  <a:gd name="T39" fmla="*/ 18 h 20"/>
                  <a:gd name="T40" fmla="*/ 2 w 57"/>
                  <a:gd name="T41" fmla="*/ 19 h 20"/>
                  <a:gd name="T42" fmla="*/ 5 w 57"/>
                  <a:gd name="T43" fmla="*/ 20 h 20"/>
                  <a:gd name="T44" fmla="*/ 8 w 57"/>
                  <a:gd name="T45" fmla="*/ 20 h 20"/>
                  <a:gd name="T46" fmla="*/ 8 w 57"/>
                  <a:gd name="T47" fmla="*/ 20 h 20"/>
                  <a:gd name="T48" fmla="*/ 8 w 57"/>
                  <a:gd name="T49" fmla="*/ 20 h 20"/>
                  <a:gd name="T50" fmla="*/ 17 w 57"/>
                  <a:gd name="T51" fmla="*/ 18 h 20"/>
                  <a:gd name="T52" fmla="*/ 28 w 57"/>
                  <a:gd name="T53" fmla="*/ 16 h 20"/>
                  <a:gd name="T54" fmla="*/ 28 w 57"/>
                  <a:gd name="T55" fmla="*/ 16 h 20"/>
                  <a:gd name="T56" fmla="*/ 39 w 57"/>
                  <a:gd name="T57" fmla="*/ 18 h 20"/>
                  <a:gd name="T58" fmla="*/ 50 w 57"/>
                  <a:gd name="T59" fmla="*/ 20 h 20"/>
                  <a:gd name="T60" fmla="*/ 50 w 57"/>
                  <a:gd name="T61" fmla="*/ 20 h 20"/>
                  <a:gd name="T62" fmla="*/ 53 w 57"/>
                  <a:gd name="T63" fmla="*/ 20 h 20"/>
                  <a:gd name="T64" fmla="*/ 54 w 57"/>
                  <a:gd name="T65" fmla="*/ 19 h 20"/>
                  <a:gd name="T66" fmla="*/ 56 w 57"/>
                  <a:gd name="T67" fmla="*/ 18 h 20"/>
                  <a:gd name="T68" fmla="*/ 57 w 57"/>
                  <a:gd name="T69" fmla="*/ 14 h 20"/>
                  <a:gd name="T70" fmla="*/ 57 w 57"/>
                  <a:gd name="T71" fmla="*/ 1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" h="20">
                    <a:moveTo>
                      <a:pt x="57" y="14"/>
                    </a:moveTo>
                    <a:lnTo>
                      <a:pt x="57" y="14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56" y="7"/>
                    </a:lnTo>
                    <a:lnTo>
                      <a:pt x="54" y="5"/>
                    </a:lnTo>
                    <a:lnTo>
                      <a:pt x="53" y="4"/>
                    </a:lnTo>
                    <a:lnTo>
                      <a:pt x="53" y="4"/>
                    </a:lnTo>
                    <a:lnTo>
                      <a:pt x="41" y="1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6" y="1"/>
                    </a:lnTo>
                    <a:lnTo>
                      <a:pt x="5" y="4"/>
                    </a:lnTo>
                    <a:lnTo>
                      <a:pt x="5" y="4"/>
                    </a:lnTo>
                    <a:lnTo>
                      <a:pt x="2" y="5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4"/>
                    </a:lnTo>
                    <a:lnTo>
                      <a:pt x="1" y="14"/>
                    </a:lnTo>
                    <a:lnTo>
                      <a:pt x="1" y="18"/>
                    </a:lnTo>
                    <a:lnTo>
                      <a:pt x="2" y="19"/>
                    </a:lnTo>
                    <a:lnTo>
                      <a:pt x="5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7" y="18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39" y="18"/>
                    </a:lnTo>
                    <a:lnTo>
                      <a:pt x="50" y="20"/>
                    </a:lnTo>
                    <a:lnTo>
                      <a:pt x="50" y="20"/>
                    </a:lnTo>
                    <a:lnTo>
                      <a:pt x="53" y="20"/>
                    </a:lnTo>
                    <a:lnTo>
                      <a:pt x="54" y="19"/>
                    </a:lnTo>
                    <a:lnTo>
                      <a:pt x="56" y="18"/>
                    </a:lnTo>
                    <a:lnTo>
                      <a:pt x="57" y="14"/>
                    </a:lnTo>
                    <a:lnTo>
                      <a:pt x="57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8" name="Freeform 133"/>
              <p:cNvSpPr>
                <a:spLocks/>
              </p:cNvSpPr>
              <p:nvPr/>
            </p:nvSpPr>
            <p:spPr bwMode="auto">
              <a:xfrm>
                <a:off x="4948238" y="1906588"/>
                <a:ext cx="127000" cy="34925"/>
              </a:xfrm>
              <a:custGeom>
                <a:avLst/>
                <a:gdLst>
                  <a:gd name="T0" fmla="*/ 8 w 161"/>
                  <a:gd name="T1" fmla="*/ 41 h 42"/>
                  <a:gd name="T2" fmla="*/ 8 w 161"/>
                  <a:gd name="T3" fmla="*/ 41 h 42"/>
                  <a:gd name="T4" fmla="*/ 8 w 161"/>
                  <a:gd name="T5" fmla="*/ 41 h 42"/>
                  <a:gd name="T6" fmla="*/ 26 w 161"/>
                  <a:gd name="T7" fmla="*/ 30 h 42"/>
                  <a:gd name="T8" fmla="*/ 44 w 161"/>
                  <a:gd name="T9" fmla="*/ 23 h 42"/>
                  <a:gd name="T10" fmla="*/ 63 w 161"/>
                  <a:gd name="T11" fmla="*/ 19 h 42"/>
                  <a:gd name="T12" fmla="*/ 80 w 161"/>
                  <a:gd name="T13" fmla="*/ 18 h 42"/>
                  <a:gd name="T14" fmla="*/ 80 w 161"/>
                  <a:gd name="T15" fmla="*/ 18 h 42"/>
                  <a:gd name="T16" fmla="*/ 100 w 161"/>
                  <a:gd name="T17" fmla="*/ 19 h 42"/>
                  <a:gd name="T18" fmla="*/ 117 w 161"/>
                  <a:gd name="T19" fmla="*/ 23 h 42"/>
                  <a:gd name="T20" fmla="*/ 135 w 161"/>
                  <a:gd name="T21" fmla="*/ 30 h 42"/>
                  <a:gd name="T22" fmla="*/ 153 w 161"/>
                  <a:gd name="T23" fmla="*/ 41 h 42"/>
                  <a:gd name="T24" fmla="*/ 153 w 161"/>
                  <a:gd name="T25" fmla="*/ 41 h 42"/>
                  <a:gd name="T26" fmla="*/ 155 w 161"/>
                  <a:gd name="T27" fmla="*/ 42 h 42"/>
                  <a:gd name="T28" fmla="*/ 157 w 161"/>
                  <a:gd name="T29" fmla="*/ 41 h 42"/>
                  <a:gd name="T30" fmla="*/ 160 w 161"/>
                  <a:gd name="T31" fmla="*/ 39 h 42"/>
                  <a:gd name="T32" fmla="*/ 161 w 161"/>
                  <a:gd name="T33" fmla="*/ 37 h 42"/>
                  <a:gd name="T34" fmla="*/ 161 w 161"/>
                  <a:gd name="T35" fmla="*/ 37 h 42"/>
                  <a:gd name="T36" fmla="*/ 161 w 161"/>
                  <a:gd name="T37" fmla="*/ 34 h 42"/>
                  <a:gd name="T38" fmla="*/ 161 w 161"/>
                  <a:gd name="T39" fmla="*/ 34 h 42"/>
                  <a:gd name="T40" fmla="*/ 161 w 161"/>
                  <a:gd name="T41" fmla="*/ 29 h 42"/>
                  <a:gd name="T42" fmla="*/ 158 w 161"/>
                  <a:gd name="T43" fmla="*/ 26 h 42"/>
                  <a:gd name="T44" fmla="*/ 158 w 161"/>
                  <a:gd name="T45" fmla="*/ 26 h 42"/>
                  <a:gd name="T46" fmla="*/ 139 w 161"/>
                  <a:gd name="T47" fmla="*/ 15 h 42"/>
                  <a:gd name="T48" fmla="*/ 120 w 161"/>
                  <a:gd name="T49" fmla="*/ 7 h 42"/>
                  <a:gd name="T50" fmla="*/ 101 w 161"/>
                  <a:gd name="T51" fmla="*/ 1 h 42"/>
                  <a:gd name="T52" fmla="*/ 80 w 161"/>
                  <a:gd name="T53" fmla="*/ 0 h 42"/>
                  <a:gd name="T54" fmla="*/ 80 w 161"/>
                  <a:gd name="T55" fmla="*/ 0 h 42"/>
                  <a:gd name="T56" fmla="*/ 61 w 161"/>
                  <a:gd name="T57" fmla="*/ 1 h 42"/>
                  <a:gd name="T58" fmla="*/ 42 w 161"/>
                  <a:gd name="T59" fmla="*/ 7 h 42"/>
                  <a:gd name="T60" fmla="*/ 23 w 161"/>
                  <a:gd name="T61" fmla="*/ 15 h 42"/>
                  <a:gd name="T62" fmla="*/ 4 w 161"/>
                  <a:gd name="T63" fmla="*/ 26 h 42"/>
                  <a:gd name="T64" fmla="*/ 4 w 161"/>
                  <a:gd name="T65" fmla="*/ 26 h 42"/>
                  <a:gd name="T66" fmla="*/ 3 w 161"/>
                  <a:gd name="T67" fmla="*/ 27 h 42"/>
                  <a:gd name="T68" fmla="*/ 1 w 161"/>
                  <a:gd name="T69" fmla="*/ 30 h 42"/>
                  <a:gd name="T70" fmla="*/ 0 w 161"/>
                  <a:gd name="T71" fmla="*/ 34 h 42"/>
                  <a:gd name="T72" fmla="*/ 1 w 161"/>
                  <a:gd name="T73" fmla="*/ 37 h 42"/>
                  <a:gd name="T74" fmla="*/ 1 w 161"/>
                  <a:gd name="T75" fmla="*/ 37 h 42"/>
                  <a:gd name="T76" fmla="*/ 3 w 161"/>
                  <a:gd name="T77" fmla="*/ 39 h 42"/>
                  <a:gd name="T78" fmla="*/ 4 w 161"/>
                  <a:gd name="T79" fmla="*/ 41 h 42"/>
                  <a:gd name="T80" fmla="*/ 7 w 161"/>
                  <a:gd name="T81" fmla="*/ 42 h 42"/>
                  <a:gd name="T82" fmla="*/ 8 w 161"/>
                  <a:gd name="T83" fmla="*/ 41 h 42"/>
                  <a:gd name="T84" fmla="*/ 8 w 161"/>
                  <a:gd name="T85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61" h="42">
                    <a:moveTo>
                      <a:pt x="8" y="41"/>
                    </a:moveTo>
                    <a:lnTo>
                      <a:pt x="8" y="41"/>
                    </a:lnTo>
                    <a:lnTo>
                      <a:pt x="8" y="41"/>
                    </a:lnTo>
                    <a:lnTo>
                      <a:pt x="26" y="30"/>
                    </a:lnTo>
                    <a:lnTo>
                      <a:pt x="44" y="23"/>
                    </a:lnTo>
                    <a:lnTo>
                      <a:pt x="63" y="19"/>
                    </a:lnTo>
                    <a:lnTo>
                      <a:pt x="80" y="18"/>
                    </a:lnTo>
                    <a:lnTo>
                      <a:pt x="80" y="18"/>
                    </a:lnTo>
                    <a:lnTo>
                      <a:pt x="100" y="19"/>
                    </a:lnTo>
                    <a:lnTo>
                      <a:pt x="117" y="23"/>
                    </a:lnTo>
                    <a:lnTo>
                      <a:pt x="135" y="30"/>
                    </a:lnTo>
                    <a:lnTo>
                      <a:pt x="153" y="41"/>
                    </a:lnTo>
                    <a:lnTo>
                      <a:pt x="153" y="41"/>
                    </a:lnTo>
                    <a:lnTo>
                      <a:pt x="155" y="42"/>
                    </a:lnTo>
                    <a:lnTo>
                      <a:pt x="157" y="41"/>
                    </a:lnTo>
                    <a:lnTo>
                      <a:pt x="160" y="39"/>
                    </a:lnTo>
                    <a:lnTo>
                      <a:pt x="161" y="37"/>
                    </a:lnTo>
                    <a:lnTo>
                      <a:pt x="161" y="37"/>
                    </a:lnTo>
                    <a:lnTo>
                      <a:pt x="161" y="34"/>
                    </a:lnTo>
                    <a:lnTo>
                      <a:pt x="161" y="34"/>
                    </a:lnTo>
                    <a:lnTo>
                      <a:pt x="161" y="29"/>
                    </a:lnTo>
                    <a:lnTo>
                      <a:pt x="158" y="26"/>
                    </a:lnTo>
                    <a:lnTo>
                      <a:pt x="158" y="26"/>
                    </a:lnTo>
                    <a:lnTo>
                      <a:pt x="139" y="15"/>
                    </a:lnTo>
                    <a:lnTo>
                      <a:pt x="120" y="7"/>
                    </a:lnTo>
                    <a:lnTo>
                      <a:pt x="101" y="1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1" y="1"/>
                    </a:lnTo>
                    <a:lnTo>
                      <a:pt x="42" y="7"/>
                    </a:lnTo>
                    <a:lnTo>
                      <a:pt x="23" y="15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3" y="27"/>
                    </a:lnTo>
                    <a:lnTo>
                      <a:pt x="1" y="30"/>
                    </a:lnTo>
                    <a:lnTo>
                      <a:pt x="0" y="34"/>
                    </a:lnTo>
                    <a:lnTo>
                      <a:pt x="1" y="37"/>
                    </a:lnTo>
                    <a:lnTo>
                      <a:pt x="1" y="37"/>
                    </a:lnTo>
                    <a:lnTo>
                      <a:pt x="3" y="39"/>
                    </a:lnTo>
                    <a:lnTo>
                      <a:pt x="4" y="41"/>
                    </a:lnTo>
                    <a:lnTo>
                      <a:pt x="7" y="42"/>
                    </a:lnTo>
                    <a:lnTo>
                      <a:pt x="8" y="41"/>
                    </a:lnTo>
                    <a:lnTo>
                      <a:pt x="8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9" name="Freeform 134"/>
              <p:cNvSpPr>
                <a:spLocks/>
              </p:cNvSpPr>
              <p:nvPr/>
            </p:nvSpPr>
            <p:spPr bwMode="auto">
              <a:xfrm>
                <a:off x="4973638" y="1944688"/>
                <a:ext cx="77788" cy="22225"/>
              </a:xfrm>
              <a:custGeom>
                <a:avLst/>
                <a:gdLst>
                  <a:gd name="T0" fmla="*/ 96 w 100"/>
                  <a:gd name="T1" fmla="*/ 11 h 27"/>
                  <a:gd name="T2" fmla="*/ 96 w 100"/>
                  <a:gd name="T3" fmla="*/ 11 h 27"/>
                  <a:gd name="T4" fmla="*/ 85 w 100"/>
                  <a:gd name="T5" fmla="*/ 6 h 27"/>
                  <a:gd name="T6" fmla="*/ 73 w 100"/>
                  <a:gd name="T7" fmla="*/ 2 h 27"/>
                  <a:gd name="T8" fmla="*/ 62 w 100"/>
                  <a:gd name="T9" fmla="*/ 0 h 27"/>
                  <a:gd name="T10" fmla="*/ 49 w 100"/>
                  <a:gd name="T11" fmla="*/ 0 h 27"/>
                  <a:gd name="T12" fmla="*/ 49 w 100"/>
                  <a:gd name="T13" fmla="*/ 0 h 27"/>
                  <a:gd name="T14" fmla="*/ 38 w 100"/>
                  <a:gd name="T15" fmla="*/ 0 h 27"/>
                  <a:gd name="T16" fmla="*/ 26 w 100"/>
                  <a:gd name="T17" fmla="*/ 2 h 27"/>
                  <a:gd name="T18" fmla="*/ 15 w 100"/>
                  <a:gd name="T19" fmla="*/ 6 h 27"/>
                  <a:gd name="T20" fmla="*/ 4 w 100"/>
                  <a:gd name="T21" fmla="*/ 11 h 27"/>
                  <a:gd name="T22" fmla="*/ 4 w 100"/>
                  <a:gd name="T23" fmla="*/ 11 h 27"/>
                  <a:gd name="T24" fmla="*/ 2 w 100"/>
                  <a:gd name="T25" fmla="*/ 12 h 27"/>
                  <a:gd name="T26" fmla="*/ 0 w 100"/>
                  <a:gd name="T27" fmla="*/ 15 h 27"/>
                  <a:gd name="T28" fmla="*/ 0 w 100"/>
                  <a:gd name="T29" fmla="*/ 19 h 27"/>
                  <a:gd name="T30" fmla="*/ 0 w 100"/>
                  <a:gd name="T31" fmla="*/ 21 h 27"/>
                  <a:gd name="T32" fmla="*/ 0 w 100"/>
                  <a:gd name="T33" fmla="*/ 21 h 27"/>
                  <a:gd name="T34" fmla="*/ 2 w 100"/>
                  <a:gd name="T35" fmla="*/ 24 h 27"/>
                  <a:gd name="T36" fmla="*/ 3 w 100"/>
                  <a:gd name="T37" fmla="*/ 27 h 27"/>
                  <a:gd name="T38" fmla="*/ 6 w 100"/>
                  <a:gd name="T39" fmla="*/ 27 h 27"/>
                  <a:gd name="T40" fmla="*/ 7 w 100"/>
                  <a:gd name="T41" fmla="*/ 27 h 27"/>
                  <a:gd name="T42" fmla="*/ 7 w 100"/>
                  <a:gd name="T43" fmla="*/ 27 h 27"/>
                  <a:gd name="T44" fmla="*/ 18 w 100"/>
                  <a:gd name="T45" fmla="*/ 23 h 27"/>
                  <a:gd name="T46" fmla="*/ 29 w 100"/>
                  <a:gd name="T47" fmla="*/ 19 h 27"/>
                  <a:gd name="T48" fmla="*/ 38 w 100"/>
                  <a:gd name="T49" fmla="*/ 17 h 27"/>
                  <a:gd name="T50" fmla="*/ 49 w 100"/>
                  <a:gd name="T51" fmla="*/ 16 h 27"/>
                  <a:gd name="T52" fmla="*/ 49 w 100"/>
                  <a:gd name="T53" fmla="*/ 16 h 27"/>
                  <a:gd name="T54" fmla="*/ 60 w 100"/>
                  <a:gd name="T55" fmla="*/ 17 h 27"/>
                  <a:gd name="T56" fmla="*/ 71 w 100"/>
                  <a:gd name="T57" fmla="*/ 19 h 27"/>
                  <a:gd name="T58" fmla="*/ 82 w 100"/>
                  <a:gd name="T59" fmla="*/ 23 h 27"/>
                  <a:gd name="T60" fmla="*/ 92 w 100"/>
                  <a:gd name="T61" fmla="*/ 27 h 27"/>
                  <a:gd name="T62" fmla="*/ 92 w 100"/>
                  <a:gd name="T63" fmla="*/ 27 h 27"/>
                  <a:gd name="T64" fmla="*/ 94 w 100"/>
                  <a:gd name="T65" fmla="*/ 27 h 27"/>
                  <a:gd name="T66" fmla="*/ 97 w 100"/>
                  <a:gd name="T67" fmla="*/ 27 h 27"/>
                  <a:gd name="T68" fmla="*/ 99 w 100"/>
                  <a:gd name="T69" fmla="*/ 24 h 27"/>
                  <a:gd name="T70" fmla="*/ 100 w 100"/>
                  <a:gd name="T71" fmla="*/ 21 h 27"/>
                  <a:gd name="T72" fmla="*/ 100 w 100"/>
                  <a:gd name="T73" fmla="*/ 21 h 27"/>
                  <a:gd name="T74" fmla="*/ 100 w 100"/>
                  <a:gd name="T75" fmla="*/ 19 h 27"/>
                  <a:gd name="T76" fmla="*/ 100 w 100"/>
                  <a:gd name="T77" fmla="*/ 19 h 27"/>
                  <a:gd name="T78" fmla="*/ 99 w 100"/>
                  <a:gd name="T79" fmla="*/ 15 h 27"/>
                  <a:gd name="T80" fmla="*/ 96 w 100"/>
                  <a:gd name="T81" fmla="*/ 11 h 27"/>
                  <a:gd name="T82" fmla="*/ 96 w 100"/>
                  <a:gd name="T83" fmla="*/ 1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0" h="27">
                    <a:moveTo>
                      <a:pt x="96" y="11"/>
                    </a:moveTo>
                    <a:lnTo>
                      <a:pt x="96" y="11"/>
                    </a:lnTo>
                    <a:lnTo>
                      <a:pt x="85" y="6"/>
                    </a:lnTo>
                    <a:lnTo>
                      <a:pt x="73" y="2"/>
                    </a:lnTo>
                    <a:lnTo>
                      <a:pt x="62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38" y="0"/>
                    </a:lnTo>
                    <a:lnTo>
                      <a:pt x="26" y="2"/>
                    </a:lnTo>
                    <a:lnTo>
                      <a:pt x="15" y="6"/>
                    </a:lnTo>
                    <a:lnTo>
                      <a:pt x="4" y="11"/>
                    </a:lnTo>
                    <a:lnTo>
                      <a:pt x="4" y="11"/>
                    </a:lnTo>
                    <a:lnTo>
                      <a:pt x="2" y="12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2" y="24"/>
                    </a:lnTo>
                    <a:lnTo>
                      <a:pt x="3" y="27"/>
                    </a:lnTo>
                    <a:lnTo>
                      <a:pt x="6" y="27"/>
                    </a:lnTo>
                    <a:lnTo>
                      <a:pt x="7" y="27"/>
                    </a:lnTo>
                    <a:lnTo>
                      <a:pt x="7" y="27"/>
                    </a:lnTo>
                    <a:lnTo>
                      <a:pt x="18" y="23"/>
                    </a:lnTo>
                    <a:lnTo>
                      <a:pt x="29" y="19"/>
                    </a:lnTo>
                    <a:lnTo>
                      <a:pt x="38" y="17"/>
                    </a:lnTo>
                    <a:lnTo>
                      <a:pt x="49" y="16"/>
                    </a:lnTo>
                    <a:lnTo>
                      <a:pt x="49" y="16"/>
                    </a:lnTo>
                    <a:lnTo>
                      <a:pt x="60" y="17"/>
                    </a:lnTo>
                    <a:lnTo>
                      <a:pt x="71" y="19"/>
                    </a:lnTo>
                    <a:lnTo>
                      <a:pt x="82" y="23"/>
                    </a:lnTo>
                    <a:lnTo>
                      <a:pt x="92" y="27"/>
                    </a:lnTo>
                    <a:lnTo>
                      <a:pt x="92" y="27"/>
                    </a:lnTo>
                    <a:lnTo>
                      <a:pt x="94" y="27"/>
                    </a:lnTo>
                    <a:lnTo>
                      <a:pt x="97" y="27"/>
                    </a:lnTo>
                    <a:lnTo>
                      <a:pt x="99" y="24"/>
                    </a:lnTo>
                    <a:lnTo>
                      <a:pt x="100" y="21"/>
                    </a:lnTo>
                    <a:lnTo>
                      <a:pt x="100" y="21"/>
                    </a:lnTo>
                    <a:lnTo>
                      <a:pt x="100" y="19"/>
                    </a:lnTo>
                    <a:lnTo>
                      <a:pt x="100" y="19"/>
                    </a:lnTo>
                    <a:lnTo>
                      <a:pt x="99" y="15"/>
                    </a:lnTo>
                    <a:lnTo>
                      <a:pt x="96" y="11"/>
                    </a:lnTo>
                    <a:lnTo>
                      <a:pt x="96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0" name="Freeform 135"/>
              <p:cNvSpPr>
                <a:spLocks/>
              </p:cNvSpPr>
              <p:nvPr/>
            </p:nvSpPr>
            <p:spPr bwMode="auto">
              <a:xfrm>
                <a:off x="4902201" y="2030413"/>
                <a:ext cx="85725" cy="65088"/>
              </a:xfrm>
              <a:custGeom>
                <a:avLst/>
                <a:gdLst>
                  <a:gd name="T0" fmla="*/ 76 w 107"/>
                  <a:gd name="T1" fmla="*/ 57 h 83"/>
                  <a:gd name="T2" fmla="*/ 76 w 107"/>
                  <a:gd name="T3" fmla="*/ 57 h 83"/>
                  <a:gd name="T4" fmla="*/ 62 w 107"/>
                  <a:gd name="T5" fmla="*/ 0 h 83"/>
                  <a:gd name="T6" fmla="*/ 45 w 107"/>
                  <a:gd name="T7" fmla="*/ 0 h 83"/>
                  <a:gd name="T8" fmla="*/ 31 w 107"/>
                  <a:gd name="T9" fmla="*/ 56 h 83"/>
                  <a:gd name="T10" fmla="*/ 31 w 107"/>
                  <a:gd name="T11" fmla="*/ 56 h 83"/>
                  <a:gd name="T12" fmla="*/ 17 w 107"/>
                  <a:gd name="T13" fmla="*/ 0 h 83"/>
                  <a:gd name="T14" fmla="*/ 0 w 107"/>
                  <a:gd name="T15" fmla="*/ 0 h 83"/>
                  <a:gd name="T16" fmla="*/ 21 w 107"/>
                  <a:gd name="T17" fmla="*/ 83 h 83"/>
                  <a:gd name="T18" fmla="*/ 39 w 107"/>
                  <a:gd name="T19" fmla="*/ 83 h 83"/>
                  <a:gd name="T20" fmla="*/ 53 w 107"/>
                  <a:gd name="T21" fmla="*/ 27 h 83"/>
                  <a:gd name="T22" fmla="*/ 53 w 107"/>
                  <a:gd name="T23" fmla="*/ 27 h 83"/>
                  <a:gd name="T24" fmla="*/ 68 w 107"/>
                  <a:gd name="T25" fmla="*/ 83 h 83"/>
                  <a:gd name="T26" fmla="*/ 86 w 107"/>
                  <a:gd name="T27" fmla="*/ 83 h 83"/>
                  <a:gd name="T28" fmla="*/ 107 w 107"/>
                  <a:gd name="T29" fmla="*/ 0 h 83"/>
                  <a:gd name="T30" fmla="*/ 90 w 107"/>
                  <a:gd name="T31" fmla="*/ 0 h 83"/>
                  <a:gd name="T32" fmla="*/ 76 w 107"/>
                  <a:gd name="T33" fmla="*/ 57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7" h="83">
                    <a:moveTo>
                      <a:pt x="76" y="57"/>
                    </a:moveTo>
                    <a:lnTo>
                      <a:pt x="76" y="57"/>
                    </a:lnTo>
                    <a:lnTo>
                      <a:pt x="62" y="0"/>
                    </a:lnTo>
                    <a:lnTo>
                      <a:pt x="45" y="0"/>
                    </a:lnTo>
                    <a:lnTo>
                      <a:pt x="31" y="56"/>
                    </a:lnTo>
                    <a:lnTo>
                      <a:pt x="31" y="56"/>
                    </a:lnTo>
                    <a:lnTo>
                      <a:pt x="17" y="0"/>
                    </a:lnTo>
                    <a:lnTo>
                      <a:pt x="0" y="0"/>
                    </a:lnTo>
                    <a:lnTo>
                      <a:pt x="21" y="83"/>
                    </a:lnTo>
                    <a:lnTo>
                      <a:pt x="39" y="83"/>
                    </a:lnTo>
                    <a:lnTo>
                      <a:pt x="53" y="27"/>
                    </a:lnTo>
                    <a:lnTo>
                      <a:pt x="53" y="27"/>
                    </a:lnTo>
                    <a:lnTo>
                      <a:pt x="68" y="83"/>
                    </a:lnTo>
                    <a:lnTo>
                      <a:pt x="86" y="83"/>
                    </a:lnTo>
                    <a:lnTo>
                      <a:pt x="107" y="0"/>
                    </a:lnTo>
                    <a:lnTo>
                      <a:pt x="90" y="0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1" name="Rectangle 136"/>
              <p:cNvSpPr>
                <a:spLocks noChangeArrowheads="1"/>
              </p:cNvSpPr>
              <p:nvPr/>
            </p:nvSpPr>
            <p:spPr bwMode="auto">
              <a:xfrm>
                <a:off x="4992688" y="2030413"/>
                <a:ext cx="14288" cy="65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2" name="Rectangle 137"/>
              <p:cNvSpPr>
                <a:spLocks noChangeArrowheads="1"/>
              </p:cNvSpPr>
              <p:nvPr/>
            </p:nvSpPr>
            <p:spPr bwMode="auto">
              <a:xfrm>
                <a:off x="5014913" y="2063750"/>
                <a:ext cx="28575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3" name="Freeform 138"/>
              <p:cNvSpPr>
                <a:spLocks/>
              </p:cNvSpPr>
              <p:nvPr/>
            </p:nvSpPr>
            <p:spPr bwMode="auto">
              <a:xfrm>
                <a:off x="5051426" y="2030413"/>
                <a:ext cx="46038" cy="65088"/>
              </a:xfrm>
              <a:custGeom>
                <a:avLst/>
                <a:gdLst>
                  <a:gd name="T0" fmla="*/ 0 w 57"/>
                  <a:gd name="T1" fmla="*/ 83 h 83"/>
                  <a:gd name="T2" fmla="*/ 18 w 57"/>
                  <a:gd name="T3" fmla="*/ 83 h 83"/>
                  <a:gd name="T4" fmla="*/ 18 w 57"/>
                  <a:gd name="T5" fmla="*/ 49 h 83"/>
                  <a:gd name="T6" fmla="*/ 52 w 57"/>
                  <a:gd name="T7" fmla="*/ 49 h 83"/>
                  <a:gd name="T8" fmla="*/ 52 w 57"/>
                  <a:gd name="T9" fmla="*/ 34 h 83"/>
                  <a:gd name="T10" fmla="*/ 18 w 57"/>
                  <a:gd name="T11" fmla="*/ 34 h 83"/>
                  <a:gd name="T12" fmla="*/ 18 w 57"/>
                  <a:gd name="T13" fmla="*/ 15 h 83"/>
                  <a:gd name="T14" fmla="*/ 57 w 57"/>
                  <a:gd name="T15" fmla="*/ 15 h 83"/>
                  <a:gd name="T16" fmla="*/ 57 w 57"/>
                  <a:gd name="T17" fmla="*/ 0 h 83"/>
                  <a:gd name="T18" fmla="*/ 0 w 57"/>
                  <a:gd name="T19" fmla="*/ 0 h 83"/>
                  <a:gd name="T20" fmla="*/ 0 w 57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83">
                    <a:moveTo>
                      <a:pt x="0" y="83"/>
                    </a:moveTo>
                    <a:lnTo>
                      <a:pt x="18" y="83"/>
                    </a:lnTo>
                    <a:lnTo>
                      <a:pt x="18" y="49"/>
                    </a:lnTo>
                    <a:lnTo>
                      <a:pt x="52" y="49"/>
                    </a:lnTo>
                    <a:lnTo>
                      <a:pt x="52" y="34"/>
                    </a:lnTo>
                    <a:lnTo>
                      <a:pt x="18" y="34"/>
                    </a:lnTo>
                    <a:lnTo>
                      <a:pt x="18" y="15"/>
                    </a:lnTo>
                    <a:lnTo>
                      <a:pt x="57" y="15"/>
                    </a:lnTo>
                    <a:lnTo>
                      <a:pt x="57" y="0"/>
                    </a:lnTo>
                    <a:lnTo>
                      <a:pt x="0" y="0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4" name="Rectangle 139"/>
              <p:cNvSpPr>
                <a:spLocks noChangeArrowheads="1"/>
              </p:cNvSpPr>
              <p:nvPr/>
            </p:nvSpPr>
            <p:spPr bwMode="auto">
              <a:xfrm>
                <a:off x="5103813" y="2030413"/>
                <a:ext cx="14288" cy="65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3683887" y="1829702"/>
              <a:ext cx="362855" cy="349515"/>
              <a:chOff x="4903788" y="1471613"/>
              <a:chExt cx="215900" cy="207963"/>
            </a:xfrm>
            <a:solidFill>
              <a:srgbClr val="FFFFFF"/>
            </a:solidFill>
          </p:grpSpPr>
          <p:sp>
            <p:nvSpPr>
              <p:cNvPr id="15" name="Freeform 226"/>
              <p:cNvSpPr>
                <a:spLocks noEditPoints="1"/>
              </p:cNvSpPr>
              <p:nvPr/>
            </p:nvSpPr>
            <p:spPr bwMode="auto">
              <a:xfrm>
                <a:off x="4926013" y="1471613"/>
                <a:ext cx="171450" cy="146050"/>
              </a:xfrm>
              <a:custGeom>
                <a:avLst/>
                <a:gdLst>
                  <a:gd name="T0" fmla="*/ 15 w 215"/>
                  <a:gd name="T1" fmla="*/ 164 h 183"/>
                  <a:gd name="T2" fmla="*/ 83 w 215"/>
                  <a:gd name="T3" fmla="*/ 164 h 183"/>
                  <a:gd name="T4" fmla="*/ 80 w 215"/>
                  <a:gd name="T5" fmla="*/ 183 h 183"/>
                  <a:gd name="T6" fmla="*/ 135 w 215"/>
                  <a:gd name="T7" fmla="*/ 183 h 183"/>
                  <a:gd name="T8" fmla="*/ 132 w 215"/>
                  <a:gd name="T9" fmla="*/ 164 h 183"/>
                  <a:gd name="T10" fmla="*/ 200 w 215"/>
                  <a:gd name="T11" fmla="*/ 164 h 183"/>
                  <a:gd name="T12" fmla="*/ 200 w 215"/>
                  <a:gd name="T13" fmla="*/ 164 h 183"/>
                  <a:gd name="T14" fmla="*/ 206 w 215"/>
                  <a:gd name="T15" fmla="*/ 163 h 183"/>
                  <a:gd name="T16" fmla="*/ 211 w 215"/>
                  <a:gd name="T17" fmla="*/ 160 h 183"/>
                  <a:gd name="T18" fmla="*/ 214 w 215"/>
                  <a:gd name="T19" fmla="*/ 155 h 183"/>
                  <a:gd name="T20" fmla="*/ 215 w 215"/>
                  <a:gd name="T21" fmla="*/ 149 h 183"/>
                  <a:gd name="T22" fmla="*/ 215 w 215"/>
                  <a:gd name="T23" fmla="*/ 15 h 183"/>
                  <a:gd name="T24" fmla="*/ 215 w 215"/>
                  <a:gd name="T25" fmla="*/ 15 h 183"/>
                  <a:gd name="T26" fmla="*/ 214 w 215"/>
                  <a:gd name="T27" fmla="*/ 10 h 183"/>
                  <a:gd name="T28" fmla="*/ 211 w 215"/>
                  <a:gd name="T29" fmla="*/ 4 h 183"/>
                  <a:gd name="T30" fmla="*/ 206 w 215"/>
                  <a:gd name="T31" fmla="*/ 2 h 183"/>
                  <a:gd name="T32" fmla="*/ 200 w 215"/>
                  <a:gd name="T33" fmla="*/ 0 h 183"/>
                  <a:gd name="T34" fmla="*/ 15 w 215"/>
                  <a:gd name="T35" fmla="*/ 0 h 183"/>
                  <a:gd name="T36" fmla="*/ 15 w 215"/>
                  <a:gd name="T37" fmla="*/ 0 h 183"/>
                  <a:gd name="T38" fmla="*/ 9 w 215"/>
                  <a:gd name="T39" fmla="*/ 2 h 183"/>
                  <a:gd name="T40" fmla="*/ 4 w 215"/>
                  <a:gd name="T41" fmla="*/ 4 h 183"/>
                  <a:gd name="T42" fmla="*/ 1 w 215"/>
                  <a:gd name="T43" fmla="*/ 10 h 183"/>
                  <a:gd name="T44" fmla="*/ 0 w 215"/>
                  <a:gd name="T45" fmla="*/ 15 h 183"/>
                  <a:gd name="T46" fmla="*/ 0 w 215"/>
                  <a:gd name="T47" fmla="*/ 149 h 183"/>
                  <a:gd name="T48" fmla="*/ 0 w 215"/>
                  <a:gd name="T49" fmla="*/ 149 h 183"/>
                  <a:gd name="T50" fmla="*/ 1 w 215"/>
                  <a:gd name="T51" fmla="*/ 155 h 183"/>
                  <a:gd name="T52" fmla="*/ 4 w 215"/>
                  <a:gd name="T53" fmla="*/ 160 h 183"/>
                  <a:gd name="T54" fmla="*/ 9 w 215"/>
                  <a:gd name="T55" fmla="*/ 163 h 183"/>
                  <a:gd name="T56" fmla="*/ 15 w 215"/>
                  <a:gd name="T57" fmla="*/ 164 h 183"/>
                  <a:gd name="T58" fmla="*/ 15 w 215"/>
                  <a:gd name="T59" fmla="*/ 164 h 183"/>
                  <a:gd name="T60" fmla="*/ 11 w 215"/>
                  <a:gd name="T61" fmla="*/ 10 h 183"/>
                  <a:gd name="T62" fmla="*/ 203 w 215"/>
                  <a:gd name="T63" fmla="*/ 10 h 183"/>
                  <a:gd name="T64" fmla="*/ 203 w 215"/>
                  <a:gd name="T65" fmla="*/ 149 h 183"/>
                  <a:gd name="T66" fmla="*/ 11 w 215"/>
                  <a:gd name="T67" fmla="*/ 149 h 183"/>
                  <a:gd name="T68" fmla="*/ 11 w 215"/>
                  <a:gd name="T69" fmla="*/ 1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15" h="183">
                    <a:moveTo>
                      <a:pt x="15" y="164"/>
                    </a:moveTo>
                    <a:lnTo>
                      <a:pt x="83" y="164"/>
                    </a:lnTo>
                    <a:lnTo>
                      <a:pt x="80" y="183"/>
                    </a:lnTo>
                    <a:lnTo>
                      <a:pt x="135" y="183"/>
                    </a:lnTo>
                    <a:lnTo>
                      <a:pt x="132" y="164"/>
                    </a:lnTo>
                    <a:lnTo>
                      <a:pt x="200" y="164"/>
                    </a:lnTo>
                    <a:lnTo>
                      <a:pt x="200" y="164"/>
                    </a:lnTo>
                    <a:lnTo>
                      <a:pt x="206" y="163"/>
                    </a:lnTo>
                    <a:lnTo>
                      <a:pt x="211" y="160"/>
                    </a:lnTo>
                    <a:lnTo>
                      <a:pt x="214" y="155"/>
                    </a:lnTo>
                    <a:lnTo>
                      <a:pt x="215" y="149"/>
                    </a:lnTo>
                    <a:lnTo>
                      <a:pt x="215" y="15"/>
                    </a:lnTo>
                    <a:lnTo>
                      <a:pt x="215" y="15"/>
                    </a:lnTo>
                    <a:lnTo>
                      <a:pt x="214" y="10"/>
                    </a:lnTo>
                    <a:lnTo>
                      <a:pt x="211" y="4"/>
                    </a:lnTo>
                    <a:lnTo>
                      <a:pt x="206" y="2"/>
                    </a:lnTo>
                    <a:lnTo>
                      <a:pt x="200" y="0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9" y="2"/>
                    </a:lnTo>
                    <a:lnTo>
                      <a:pt x="4" y="4"/>
                    </a:lnTo>
                    <a:lnTo>
                      <a:pt x="1" y="10"/>
                    </a:lnTo>
                    <a:lnTo>
                      <a:pt x="0" y="15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1" y="155"/>
                    </a:lnTo>
                    <a:lnTo>
                      <a:pt x="4" y="160"/>
                    </a:lnTo>
                    <a:lnTo>
                      <a:pt x="9" y="163"/>
                    </a:lnTo>
                    <a:lnTo>
                      <a:pt x="15" y="164"/>
                    </a:lnTo>
                    <a:lnTo>
                      <a:pt x="15" y="164"/>
                    </a:lnTo>
                    <a:close/>
                    <a:moveTo>
                      <a:pt x="11" y="10"/>
                    </a:moveTo>
                    <a:lnTo>
                      <a:pt x="203" y="10"/>
                    </a:lnTo>
                    <a:lnTo>
                      <a:pt x="203" y="149"/>
                    </a:lnTo>
                    <a:lnTo>
                      <a:pt x="11" y="149"/>
                    </a:lnTo>
                    <a:lnTo>
                      <a:pt x="11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6" name="Freeform 227"/>
              <p:cNvSpPr>
                <a:spLocks noEditPoints="1"/>
              </p:cNvSpPr>
              <p:nvPr/>
            </p:nvSpPr>
            <p:spPr bwMode="auto">
              <a:xfrm>
                <a:off x="4903788" y="1625601"/>
                <a:ext cx="215900" cy="53975"/>
              </a:xfrm>
              <a:custGeom>
                <a:avLst/>
                <a:gdLst>
                  <a:gd name="T0" fmla="*/ 272 w 273"/>
                  <a:gd name="T1" fmla="*/ 56 h 68"/>
                  <a:gd name="T2" fmla="*/ 272 w 273"/>
                  <a:gd name="T3" fmla="*/ 56 h 68"/>
                  <a:gd name="T4" fmla="*/ 270 w 273"/>
                  <a:gd name="T5" fmla="*/ 51 h 68"/>
                  <a:gd name="T6" fmla="*/ 266 w 273"/>
                  <a:gd name="T7" fmla="*/ 45 h 68"/>
                  <a:gd name="T8" fmla="*/ 255 w 273"/>
                  <a:gd name="T9" fmla="*/ 30 h 68"/>
                  <a:gd name="T10" fmla="*/ 233 w 273"/>
                  <a:gd name="T11" fmla="*/ 1 h 68"/>
                  <a:gd name="T12" fmla="*/ 233 w 273"/>
                  <a:gd name="T13" fmla="*/ 1 h 68"/>
                  <a:gd name="T14" fmla="*/ 232 w 273"/>
                  <a:gd name="T15" fmla="*/ 1 h 68"/>
                  <a:gd name="T16" fmla="*/ 229 w 273"/>
                  <a:gd name="T17" fmla="*/ 0 h 68"/>
                  <a:gd name="T18" fmla="*/ 44 w 273"/>
                  <a:gd name="T19" fmla="*/ 0 h 68"/>
                  <a:gd name="T20" fmla="*/ 44 w 273"/>
                  <a:gd name="T21" fmla="*/ 0 h 68"/>
                  <a:gd name="T22" fmla="*/ 41 w 273"/>
                  <a:gd name="T23" fmla="*/ 1 h 68"/>
                  <a:gd name="T24" fmla="*/ 40 w 273"/>
                  <a:gd name="T25" fmla="*/ 1 h 68"/>
                  <a:gd name="T26" fmla="*/ 40 w 273"/>
                  <a:gd name="T27" fmla="*/ 1 h 68"/>
                  <a:gd name="T28" fmla="*/ 30 w 273"/>
                  <a:gd name="T29" fmla="*/ 15 h 68"/>
                  <a:gd name="T30" fmla="*/ 18 w 273"/>
                  <a:gd name="T31" fmla="*/ 30 h 68"/>
                  <a:gd name="T32" fmla="*/ 7 w 273"/>
                  <a:gd name="T33" fmla="*/ 45 h 68"/>
                  <a:gd name="T34" fmla="*/ 3 w 273"/>
                  <a:gd name="T35" fmla="*/ 51 h 68"/>
                  <a:gd name="T36" fmla="*/ 1 w 273"/>
                  <a:gd name="T37" fmla="*/ 56 h 68"/>
                  <a:gd name="T38" fmla="*/ 1 w 273"/>
                  <a:gd name="T39" fmla="*/ 56 h 68"/>
                  <a:gd name="T40" fmla="*/ 0 w 273"/>
                  <a:gd name="T41" fmla="*/ 60 h 68"/>
                  <a:gd name="T42" fmla="*/ 1 w 273"/>
                  <a:gd name="T43" fmla="*/ 63 h 68"/>
                  <a:gd name="T44" fmla="*/ 1 w 273"/>
                  <a:gd name="T45" fmla="*/ 63 h 68"/>
                  <a:gd name="T46" fmla="*/ 4 w 273"/>
                  <a:gd name="T47" fmla="*/ 66 h 68"/>
                  <a:gd name="T48" fmla="*/ 8 w 273"/>
                  <a:gd name="T49" fmla="*/ 67 h 68"/>
                  <a:gd name="T50" fmla="*/ 19 w 273"/>
                  <a:gd name="T51" fmla="*/ 68 h 68"/>
                  <a:gd name="T52" fmla="*/ 255 w 273"/>
                  <a:gd name="T53" fmla="*/ 68 h 68"/>
                  <a:gd name="T54" fmla="*/ 255 w 273"/>
                  <a:gd name="T55" fmla="*/ 68 h 68"/>
                  <a:gd name="T56" fmla="*/ 265 w 273"/>
                  <a:gd name="T57" fmla="*/ 67 h 68"/>
                  <a:gd name="T58" fmla="*/ 269 w 273"/>
                  <a:gd name="T59" fmla="*/ 66 h 68"/>
                  <a:gd name="T60" fmla="*/ 272 w 273"/>
                  <a:gd name="T61" fmla="*/ 63 h 68"/>
                  <a:gd name="T62" fmla="*/ 272 w 273"/>
                  <a:gd name="T63" fmla="*/ 63 h 68"/>
                  <a:gd name="T64" fmla="*/ 273 w 273"/>
                  <a:gd name="T65" fmla="*/ 60 h 68"/>
                  <a:gd name="T66" fmla="*/ 272 w 273"/>
                  <a:gd name="T67" fmla="*/ 56 h 68"/>
                  <a:gd name="T68" fmla="*/ 272 w 273"/>
                  <a:gd name="T69" fmla="*/ 56 h 68"/>
                  <a:gd name="T70" fmla="*/ 265 w 273"/>
                  <a:gd name="T71" fmla="*/ 59 h 68"/>
                  <a:gd name="T72" fmla="*/ 265 w 273"/>
                  <a:gd name="T73" fmla="*/ 59 h 68"/>
                  <a:gd name="T74" fmla="*/ 263 w 273"/>
                  <a:gd name="T75" fmla="*/ 60 h 68"/>
                  <a:gd name="T76" fmla="*/ 255 w 273"/>
                  <a:gd name="T77" fmla="*/ 60 h 68"/>
                  <a:gd name="T78" fmla="*/ 19 w 273"/>
                  <a:gd name="T79" fmla="*/ 60 h 68"/>
                  <a:gd name="T80" fmla="*/ 19 w 273"/>
                  <a:gd name="T81" fmla="*/ 60 h 68"/>
                  <a:gd name="T82" fmla="*/ 11 w 273"/>
                  <a:gd name="T83" fmla="*/ 60 h 68"/>
                  <a:gd name="T84" fmla="*/ 8 w 273"/>
                  <a:gd name="T85" fmla="*/ 60 h 68"/>
                  <a:gd name="T86" fmla="*/ 8 w 273"/>
                  <a:gd name="T87" fmla="*/ 60 h 68"/>
                  <a:gd name="T88" fmla="*/ 8 w 273"/>
                  <a:gd name="T89" fmla="*/ 57 h 68"/>
                  <a:gd name="T90" fmla="*/ 8 w 273"/>
                  <a:gd name="T91" fmla="*/ 57 h 68"/>
                  <a:gd name="T92" fmla="*/ 8 w 273"/>
                  <a:gd name="T93" fmla="*/ 57 h 68"/>
                  <a:gd name="T94" fmla="*/ 8 w 273"/>
                  <a:gd name="T95" fmla="*/ 57 h 68"/>
                  <a:gd name="T96" fmla="*/ 12 w 273"/>
                  <a:gd name="T97" fmla="*/ 49 h 68"/>
                  <a:gd name="T98" fmla="*/ 22 w 273"/>
                  <a:gd name="T99" fmla="*/ 36 h 68"/>
                  <a:gd name="T100" fmla="*/ 251 w 273"/>
                  <a:gd name="T101" fmla="*/ 36 h 68"/>
                  <a:gd name="T102" fmla="*/ 251 w 273"/>
                  <a:gd name="T103" fmla="*/ 36 h 68"/>
                  <a:gd name="T104" fmla="*/ 261 w 273"/>
                  <a:gd name="T105" fmla="*/ 49 h 68"/>
                  <a:gd name="T106" fmla="*/ 265 w 273"/>
                  <a:gd name="T107" fmla="*/ 57 h 68"/>
                  <a:gd name="T108" fmla="*/ 265 w 273"/>
                  <a:gd name="T109" fmla="*/ 57 h 68"/>
                  <a:gd name="T110" fmla="*/ 265 w 273"/>
                  <a:gd name="T111" fmla="*/ 57 h 68"/>
                  <a:gd name="T112" fmla="*/ 265 w 273"/>
                  <a:gd name="T113" fmla="*/ 57 h 68"/>
                  <a:gd name="T114" fmla="*/ 265 w 273"/>
                  <a:gd name="T115" fmla="*/ 59 h 68"/>
                  <a:gd name="T116" fmla="*/ 265 w 273"/>
                  <a:gd name="T117" fmla="*/ 5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73" h="68">
                    <a:moveTo>
                      <a:pt x="272" y="56"/>
                    </a:moveTo>
                    <a:lnTo>
                      <a:pt x="272" y="56"/>
                    </a:lnTo>
                    <a:lnTo>
                      <a:pt x="270" y="51"/>
                    </a:lnTo>
                    <a:lnTo>
                      <a:pt x="266" y="45"/>
                    </a:lnTo>
                    <a:lnTo>
                      <a:pt x="255" y="30"/>
                    </a:lnTo>
                    <a:lnTo>
                      <a:pt x="233" y="1"/>
                    </a:lnTo>
                    <a:lnTo>
                      <a:pt x="233" y="1"/>
                    </a:lnTo>
                    <a:lnTo>
                      <a:pt x="232" y="1"/>
                    </a:lnTo>
                    <a:lnTo>
                      <a:pt x="229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1" y="1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0" y="15"/>
                    </a:lnTo>
                    <a:lnTo>
                      <a:pt x="18" y="30"/>
                    </a:lnTo>
                    <a:lnTo>
                      <a:pt x="7" y="45"/>
                    </a:lnTo>
                    <a:lnTo>
                      <a:pt x="3" y="51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60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4" y="66"/>
                    </a:lnTo>
                    <a:lnTo>
                      <a:pt x="8" y="67"/>
                    </a:lnTo>
                    <a:lnTo>
                      <a:pt x="19" y="68"/>
                    </a:lnTo>
                    <a:lnTo>
                      <a:pt x="255" y="68"/>
                    </a:lnTo>
                    <a:lnTo>
                      <a:pt x="255" y="68"/>
                    </a:lnTo>
                    <a:lnTo>
                      <a:pt x="265" y="67"/>
                    </a:lnTo>
                    <a:lnTo>
                      <a:pt x="269" y="66"/>
                    </a:lnTo>
                    <a:lnTo>
                      <a:pt x="272" y="63"/>
                    </a:lnTo>
                    <a:lnTo>
                      <a:pt x="272" y="63"/>
                    </a:lnTo>
                    <a:lnTo>
                      <a:pt x="273" y="60"/>
                    </a:lnTo>
                    <a:lnTo>
                      <a:pt x="272" y="56"/>
                    </a:lnTo>
                    <a:lnTo>
                      <a:pt x="272" y="56"/>
                    </a:lnTo>
                    <a:close/>
                    <a:moveTo>
                      <a:pt x="265" y="59"/>
                    </a:moveTo>
                    <a:lnTo>
                      <a:pt x="265" y="59"/>
                    </a:lnTo>
                    <a:lnTo>
                      <a:pt x="263" y="60"/>
                    </a:lnTo>
                    <a:lnTo>
                      <a:pt x="255" y="60"/>
                    </a:lnTo>
                    <a:lnTo>
                      <a:pt x="19" y="60"/>
                    </a:lnTo>
                    <a:lnTo>
                      <a:pt x="19" y="60"/>
                    </a:lnTo>
                    <a:lnTo>
                      <a:pt x="11" y="60"/>
                    </a:lnTo>
                    <a:lnTo>
                      <a:pt x="8" y="60"/>
                    </a:lnTo>
                    <a:lnTo>
                      <a:pt x="8" y="60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12" y="49"/>
                    </a:lnTo>
                    <a:lnTo>
                      <a:pt x="22" y="36"/>
                    </a:lnTo>
                    <a:lnTo>
                      <a:pt x="251" y="36"/>
                    </a:lnTo>
                    <a:lnTo>
                      <a:pt x="251" y="36"/>
                    </a:lnTo>
                    <a:lnTo>
                      <a:pt x="261" y="49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9"/>
                    </a:lnTo>
                    <a:lnTo>
                      <a:pt x="265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</p:grpSp>
      <p:sp>
        <p:nvSpPr>
          <p:cNvPr id="28" name="文本框 24"/>
          <p:cNvSpPr txBox="1"/>
          <p:nvPr/>
        </p:nvSpPr>
        <p:spPr>
          <a:xfrm>
            <a:off x="5927201" y="1650724"/>
            <a:ext cx="2515739" cy="687360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defTabSz="914324">
              <a:spcBef>
                <a:spcPts val="450"/>
              </a:spcBef>
            </a:pPr>
            <a:r>
              <a:rPr lang="zh-CN" altLang="en-US" sz="1600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独立运行</a:t>
            </a:r>
            <a:endParaRPr lang="en-US" altLang="zh-CN" sz="1600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324">
              <a:spcBef>
                <a:spcPts val="450"/>
              </a:spcBef>
            </a:pP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这种形式需要脚本拥有可执行权限，如果没有，需要添加执行权限</a:t>
            </a:r>
          </a:p>
        </p:txBody>
      </p:sp>
      <p:sp>
        <p:nvSpPr>
          <p:cNvPr id="30" name="文本框 26"/>
          <p:cNvSpPr txBox="1"/>
          <p:nvPr/>
        </p:nvSpPr>
        <p:spPr>
          <a:xfrm>
            <a:off x="823881" y="1650724"/>
            <a:ext cx="2517963" cy="841248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algn="r" defTabSz="914324">
              <a:spcBef>
                <a:spcPts val="450"/>
              </a:spcBef>
            </a:pPr>
            <a:r>
              <a:rPr lang="zh-CN" altLang="en-US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命令行参数形式</a:t>
            </a:r>
            <a:endParaRPr lang="en-US" altLang="zh-CN" sz="1600" dirty="0">
              <a:solidFill>
                <a:srgbClr val="8BBD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914324">
              <a:spcBef>
                <a:spcPts val="450"/>
              </a:spcBef>
            </a:pP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这种形式可以不用给脚本添加可执行权限，可以直接运行，一般自己写的</a:t>
            </a: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脚本会采用这种形式来运行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5A3D86FC-C8A7-464A-950E-0FF9042094EB}"/>
              </a:ext>
            </a:extLst>
          </p:cNvPr>
          <p:cNvSpPr/>
          <p:nvPr/>
        </p:nvSpPr>
        <p:spPr>
          <a:xfrm>
            <a:off x="1086552" y="305594"/>
            <a:ext cx="3036855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运行</a:t>
            </a:r>
            <a:r>
              <a:rPr lang="en-US" altLang="zh-Han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脚本总结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xmlns="" id="{2F2E5AEA-A6EA-4234-A913-466A754410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xmlns="" id="{32F535D8-C02D-427D-81D2-7E64A76C4E14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1027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变量</a:t>
            </a: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Hans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955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46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93FD9B3E-FFE2-4178-BA16-DC0B34594C5B}"/>
              </a:ext>
            </a:extLst>
          </p:cNvPr>
          <p:cNvSpPr/>
          <p:nvPr/>
        </p:nvSpPr>
        <p:spPr>
          <a:xfrm>
            <a:off x="1086553" y="305594"/>
            <a:ext cx="14432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思考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xmlns="" id="{5B7DEE94-C7FB-46B7-BCD4-66265F05F5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D9AF65F9-D5E8-4FEF-9227-77B44CBB3F62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右箭头 31">
            <a:extLst>
              <a:ext uri="{FF2B5EF4-FFF2-40B4-BE49-F238E27FC236}">
                <a16:creationId xmlns:a16="http://schemas.microsoft.com/office/drawing/2014/main" xmlns="" id="{14B7F447-84FB-6747-B1B3-1F97DF3A3CC7}"/>
              </a:ext>
            </a:extLst>
          </p:cNvPr>
          <p:cNvSpPr/>
          <p:nvPr/>
        </p:nvSpPr>
        <p:spPr>
          <a:xfrm>
            <a:off x="2119235" y="1485572"/>
            <a:ext cx="2107925" cy="491665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CCE8CF">
              <a:lumMod val="95000"/>
            </a:sysClr>
          </a:solidFill>
          <a:ln w="12700" cap="flat" cmpd="sng" algn="ctr">
            <a:solidFill>
              <a:sysClr val="window" lastClr="CCE8C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44F98919-DE94-8D49-9211-F4B7D6DF4A8E}"/>
              </a:ext>
            </a:extLst>
          </p:cNvPr>
          <p:cNvGrpSpPr/>
          <p:nvPr/>
        </p:nvGrpSpPr>
        <p:grpSpPr>
          <a:xfrm>
            <a:off x="1077971" y="1485572"/>
            <a:ext cx="1990467" cy="491665"/>
            <a:chOff x="914400" y="1619250"/>
            <a:chExt cx="1990726" cy="491729"/>
          </a:xfrm>
          <a:solidFill>
            <a:srgbClr val="8BBDE2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xmlns="" id="{4496B165-F8AF-2F43-85E5-11C9842E3A7E}"/>
                </a:ext>
              </a:extLst>
            </p:cNvPr>
            <p:cNvSpPr/>
            <p:nvPr/>
          </p:nvSpPr>
          <p:spPr>
            <a:xfrm flipV="1">
              <a:off x="2794001" y="2034779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xmlns="" id="{962B500B-17A3-1740-A027-BD3FD1A008AA}"/>
                </a:ext>
              </a:extLst>
            </p:cNvPr>
            <p:cNvSpPr/>
            <p:nvPr/>
          </p:nvSpPr>
          <p:spPr>
            <a:xfrm>
              <a:off x="2794001" y="1619250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EDB40D85-D6BC-564F-A177-B8C018910FB5}"/>
                </a:ext>
              </a:extLst>
            </p:cNvPr>
            <p:cNvSpPr/>
            <p:nvPr/>
          </p:nvSpPr>
          <p:spPr>
            <a:xfrm>
              <a:off x="914400" y="1619250"/>
              <a:ext cx="1879600" cy="49172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问题一：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2" name="文本框 17">
            <a:extLst>
              <a:ext uri="{FF2B5EF4-FFF2-40B4-BE49-F238E27FC236}">
                <a16:creationId xmlns:a16="http://schemas.microsoft.com/office/drawing/2014/main" xmlns="" id="{94455713-49F1-5B44-A2F5-68FFCD4E63F1}"/>
              </a:ext>
            </a:extLst>
          </p:cNvPr>
          <p:cNvSpPr txBox="1"/>
          <p:nvPr/>
        </p:nvSpPr>
        <p:spPr>
          <a:xfrm>
            <a:off x="4392241" y="1453431"/>
            <a:ext cx="4028550" cy="548806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我们在一开始学习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的时候就接触变量，那么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shell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中的变量有什么不一样的地方吗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20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6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6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6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 animBg="1"/>
      <p:bldP spid="5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1033346" y="1410513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变量命名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1033345" y="1773885"/>
            <a:ext cx="1812683" cy="888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中的变量必须以字母或者下划线开头，后面可以跟数字、字母和下划线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中变量区分大小写</a:t>
            </a:r>
          </a:p>
        </p:txBody>
      </p:sp>
      <p:sp>
        <p:nvSpPr>
          <p:cNvPr id="39" name="矩形 38"/>
          <p:cNvSpPr/>
          <p:nvPr/>
        </p:nvSpPr>
        <p:spPr>
          <a:xfrm>
            <a:off x="5129565" y="1410513"/>
            <a:ext cx="1196467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变量的取值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5129564" y="1773885"/>
            <a:ext cx="2274846" cy="888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中要使用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，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直接调用变量名是得不到变量值的，需要在变量名面前加上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$  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符号，当然更加严谨的做法是使用：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${}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变量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53CF4E99-DC6E-0140-A374-85F80FDC0077}"/>
              </a:ext>
            </a:extLst>
          </p:cNvPr>
          <p:cNvSpPr/>
          <p:nvPr/>
        </p:nvSpPr>
        <p:spPr>
          <a:xfrm>
            <a:off x="1033345" y="845739"/>
            <a:ext cx="7441582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Hans" sz="2000" b="1" dirty="0">
                <a:ln/>
                <a:solidFill>
                  <a:schemeClr val="accent4"/>
                </a:solidFill>
              </a:rPr>
              <a:t>Shell</a:t>
            </a:r>
            <a:r>
              <a:rPr lang="zh-CN" altLang="en-US" sz="2000" b="1" dirty="0">
                <a:ln/>
                <a:solidFill>
                  <a:schemeClr val="accent4"/>
                </a:solidFill>
              </a:rPr>
              <a:t>中的变量和</a:t>
            </a:r>
            <a:r>
              <a:rPr lang="en-US" altLang="zh-CN" sz="2000" b="1" dirty="0">
                <a:ln/>
                <a:solidFill>
                  <a:schemeClr val="accent4"/>
                </a:solidFill>
              </a:rPr>
              <a:t>Python</a:t>
            </a:r>
            <a:r>
              <a:rPr lang="zh-CN" altLang="en-US" sz="2000" b="1" dirty="0">
                <a:ln/>
                <a:solidFill>
                  <a:schemeClr val="accent4"/>
                </a:solidFill>
              </a:rPr>
              <a:t>中的变量类似，无需指定变量类型</a:t>
            </a:r>
            <a:endParaRPr lang="zh-Hans" altLang="en-US" sz="2000" b="1" dirty="0">
              <a:ln/>
              <a:solidFill>
                <a:schemeClr val="accent4"/>
              </a:solidFill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F1D3DF66-EF62-2842-8E07-5CEFB509429A}"/>
              </a:ext>
            </a:extLst>
          </p:cNvPr>
          <p:cNvSpPr/>
          <p:nvPr/>
        </p:nvSpPr>
        <p:spPr>
          <a:xfrm>
            <a:off x="1033345" y="2751763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变量赋值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矩形 47">
            <a:extLst>
              <a:ext uri="{FF2B5EF4-FFF2-40B4-BE49-F238E27FC236}">
                <a16:creationId xmlns:a16="http://schemas.microsoft.com/office/drawing/2014/main" xmlns="" id="{EC474D0C-7DE6-A045-8C6B-3F659EA82B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3344" y="3115135"/>
            <a:ext cx="2274846" cy="678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中变量的赋值十分简单，直接“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变量名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=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变量值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”，尤其要注意的是在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中“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=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”号两边没有空格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EB39DB8F-EBF8-294D-AEC0-EBC16D7A18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3344" y="3964503"/>
            <a:ext cx="2184400" cy="266700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xmlns="" id="{1EA4D6F5-0D6B-9547-80AA-95D25F312F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9564" y="2913342"/>
            <a:ext cx="24130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96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60"/>
                            </p:stCondLst>
                            <p:childTnLst>
                              <p:par>
                                <p:cTn id="12" presetID="3" presetClass="entr" presetSubtype="1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4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"/>
                            </p:stCondLst>
                            <p:childTnLst>
                              <p:par>
                                <p:cTn id="32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  <p:bldP spid="2" grpId="0"/>
      <p:bldP spid="45" grpId="0"/>
      <p:bldP spid="4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变量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xmlns="" id="{A655F97E-B30A-094D-B866-0CDDD75E1AE2}"/>
              </a:ext>
            </a:extLst>
          </p:cNvPr>
          <p:cNvSpPr/>
          <p:nvPr/>
        </p:nvSpPr>
        <p:spPr>
          <a:xfrm>
            <a:off x="1086552" y="1039182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局部变量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矩形 47">
            <a:extLst>
              <a:ext uri="{FF2B5EF4-FFF2-40B4-BE49-F238E27FC236}">
                <a16:creationId xmlns:a16="http://schemas.microsoft.com/office/drawing/2014/main" xmlns="" id="{827EE40B-B92A-1A4B-BE2D-06BF02435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6551" y="1402554"/>
            <a:ext cx="2580880" cy="468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局部变量就是值在某个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中生效的变量，不会影响其他的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xmlns="" id="{6D85C1F5-B2F5-E945-A39B-035A25DC4F90}"/>
              </a:ext>
            </a:extLst>
          </p:cNvPr>
          <p:cNvSpPr/>
          <p:nvPr/>
        </p:nvSpPr>
        <p:spPr>
          <a:xfrm>
            <a:off x="5366499" y="1039182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环境变量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xmlns="" id="{6950D7FC-68E7-9F46-BAD7-C68C44EB19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6498" y="1402554"/>
            <a:ext cx="2548470" cy="109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环境变量又称为“全局变量”，在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脚本中，默认变量就是全局的。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环境变量可以用在创建变量的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和从该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派生的任意子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或进程中。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Bash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中有很多的预设环境变量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A47DB7B8-B5CA-E143-BFA9-0A7BF7B0A0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468" y="2205187"/>
            <a:ext cx="2387600" cy="20955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CD789E3A-C591-A24A-8A75-B84D771276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66498" y="2541780"/>
            <a:ext cx="3350685" cy="2366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2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4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4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5" grpId="0"/>
      <p:bldP spid="46" grpId="0"/>
      <p:bldP spid="47" grpId="0"/>
      <p:bldP spid="4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1850489" y="2484800"/>
            <a:ext cx="1127934" cy="542568"/>
          </a:xfrm>
          <a:custGeom>
            <a:avLst/>
            <a:gdLst>
              <a:gd name="connsiteX0" fmla="*/ 0 w 1503912"/>
              <a:gd name="connsiteY0" fmla="*/ 487471 h 723424"/>
              <a:gd name="connsiteX1" fmla="*/ 546441 w 1503912"/>
              <a:gd name="connsiteY1" fmla="*/ 194123 h 723424"/>
              <a:gd name="connsiteX2" fmla="*/ 622201 w 1503912"/>
              <a:gd name="connsiteY2" fmla="*/ 182561 h 723424"/>
              <a:gd name="connsiteX3" fmla="*/ 759473 w 1503912"/>
              <a:gd name="connsiteY3" fmla="*/ 0 h 723424"/>
              <a:gd name="connsiteX4" fmla="*/ 896982 w 1503912"/>
              <a:gd name="connsiteY4" fmla="*/ 182876 h 723424"/>
              <a:gd name="connsiteX5" fmla="*/ 951826 w 1503912"/>
              <a:gd name="connsiteY5" fmla="*/ 190149 h 723424"/>
              <a:gd name="connsiteX6" fmla="*/ 1503912 w 1503912"/>
              <a:gd name="connsiteY6" fmla="*/ 472727 h 723424"/>
              <a:gd name="connsiteX7" fmla="*/ 1272630 w 1503912"/>
              <a:gd name="connsiteY7" fmla="*/ 713261 h 723424"/>
              <a:gd name="connsiteX8" fmla="*/ 235953 w 1503912"/>
              <a:gd name="connsiteY8" fmla="*/ 723424 h 723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03912" h="723424">
                <a:moveTo>
                  <a:pt x="0" y="487471"/>
                </a:moveTo>
                <a:cubicBezTo>
                  <a:pt x="155116" y="332355"/>
                  <a:pt x="346085" y="234486"/>
                  <a:pt x="546441" y="194123"/>
                </a:cubicBezTo>
                <a:lnTo>
                  <a:pt x="622201" y="182561"/>
                </a:lnTo>
                <a:lnTo>
                  <a:pt x="759473" y="0"/>
                </a:lnTo>
                <a:lnTo>
                  <a:pt x="896982" y="182876"/>
                </a:lnTo>
                <a:lnTo>
                  <a:pt x="951826" y="190149"/>
                </a:lnTo>
                <a:cubicBezTo>
                  <a:pt x="1152934" y="226576"/>
                  <a:pt x="1345785" y="320682"/>
                  <a:pt x="1503912" y="472727"/>
                </a:cubicBezTo>
                <a:lnTo>
                  <a:pt x="1272630" y="713261"/>
                </a:lnTo>
                <a:cubicBezTo>
                  <a:pt x="981963" y="433774"/>
                  <a:pt x="521086" y="438291"/>
                  <a:pt x="235953" y="723424"/>
                </a:cubicBezTo>
                <a:close/>
              </a:path>
            </a:pathLst>
          </a:cu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 rot="18900000">
            <a:off x="696398" y="2349597"/>
            <a:ext cx="794657" cy="805388"/>
          </a:xfrm>
          <a:custGeom>
            <a:avLst/>
            <a:gdLst>
              <a:gd name="connsiteX0" fmla="*/ 1053001 w 1059543"/>
              <a:gd name="connsiteY0" fmla="*/ 0 h 1073851"/>
              <a:gd name="connsiteX1" fmla="*/ 1059543 w 1059543"/>
              <a:gd name="connsiteY1" fmla="*/ 333624 h 1073851"/>
              <a:gd name="connsiteX2" fmla="*/ 333688 w 1059543"/>
              <a:gd name="connsiteY2" fmla="*/ 1073851 h 1073851"/>
              <a:gd name="connsiteX3" fmla="*/ 0 w 1059543"/>
              <a:gd name="connsiteY3" fmla="*/ 1073851 h 1073851"/>
              <a:gd name="connsiteX4" fmla="*/ 178963 w 1059543"/>
              <a:gd name="connsiteY4" fmla="*/ 480031 h 1073851"/>
              <a:gd name="connsiteX5" fmla="*/ 224358 w 1059543"/>
              <a:gd name="connsiteY5" fmla="*/ 418287 h 1073851"/>
              <a:gd name="connsiteX6" fmla="*/ 192333 w 1059543"/>
              <a:gd name="connsiteY6" fmla="*/ 192129 h 1073851"/>
              <a:gd name="connsiteX7" fmla="*/ 418880 w 1059543"/>
              <a:gd name="connsiteY7" fmla="*/ 224209 h 1073851"/>
              <a:gd name="connsiteX8" fmla="*/ 462804 w 1059543"/>
              <a:gd name="connsiteY8" fmla="*/ 190570 h 1073851"/>
              <a:gd name="connsiteX9" fmla="*/ 1053001 w 1059543"/>
              <a:gd name="connsiteY9" fmla="*/ 0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9543" h="1073851">
                <a:moveTo>
                  <a:pt x="1053001" y="0"/>
                </a:move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54484"/>
                  <a:pt x="65832" y="650244"/>
                  <a:pt x="178963" y="480031"/>
                </a:cubicBezTo>
                <a:lnTo>
                  <a:pt x="224358" y="418287"/>
                </a:lnTo>
                <a:lnTo>
                  <a:pt x="192333" y="192129"/>
                </a:lnTo>
                <a:lnTo>
                  <a:pt x="418880" y="22420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close/>
              </a:path>
            </a:pathLst>
          </a:cu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 rot="18900000" flipV="1">
            <a:off x="1316472" y="2969008"/>
            <a:ext cx="794657" cy="805388"/>
          </a:xfrm>
          <a:custGeom>
            <a:avLst/>
            <a:gdLst>
              <a:gd name="connsiteX0" fmla="*/ 333688 w 1059543"/>
              <a:gd name="connsiteY0" fmla="*/ 1073851 h 1073851"/>
              <a:gd name="connsiteX1" fmla="*/ 1059543 w 1059543"/>
              <a:gd name="connsiteY1" fmla="*/ 333624 h 1073851"/>
              <a:gd name="connsiteX2" fmla="*/ 1053001 w 1059543"/>
              <a:gd name="connsiteY2" fmla="*/ 0 h 1073851"/>
              <a:gd name="connsiteX3" fmla="*/ 462804 w 1059543"/>
              <a:gd name="connsiteY3" fmla="*/ 190570 h 1073851"/>
              <a:gd name="connsiteX4" fmla="*/ 418881 w 1059543"/>
              <a:gd name="connsiteY4" fmla="*/ 224208 h 1073851"/>
              <a:gd name="connsiteX5" fmla="*/ 192334 w 1059543"/>
              <a:gd name="connsiteY5" fmla="*/ 192128 h 1073851"/>
              <a:gd name="connsiteX6" fmla="*/ 224359 w 1059543"/>
              <a:gd name="connsiteY6" fmla="*/ 418285 h 1073851"/>
              <a:gd name="connsiteX7" fmla="*/ 178964 w 1059543"/>
              <a:gd name="connsiteY7" fmla="*/ 480031 h 1073851"/>
              <a:gd name="connsiteX8" fmla="*/ 0 w 1059543"/>
              <a:gd name="connsiteY8" fmla="*/ 107385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333688" y="1073851"/>
                </a:moveTo>
                <a:cubicBezTo>
                  <a:pt x="333688" y="670613"/>
                  <a:pt x="656383" y="341529"/>
                  <a:pt x="1059543" y="333624"/>
                </a:cubicBezTo>
                <a:lnTo>
                  <a:pt x="1053001" y="0"/>
                </a:lnTo>
                <a:cubicBezTo>
                  <a:pt x="833676" y="4300"/>
                  <a:pt x="630767" y="74123"/>
                  <a:pt x="462804" y="190570"/>
                </a:cubicBezTo>
                <a:lnTo>
                  <a:pt x="418881" y="224208"/>
                </a:lnTo>
                <a:lnTo>
                  <a:pt x="192334" y="192128"/>
                </a:lnTo>
                <a:lnTo>
                  <a:pt x="224359" y="418285"/>
                </a:lnTo>
                <a:lnTo>
                  <a:pt x="178964" y="480031"/>
                </a:lnTo>
                <a:cubicBezTo>
                  <a:pt x="65832" y="650245"/>
                  <a:pt x="0" y="854484"/>
                  <a:pt x="0" y="1073851"/>
                </a:cubicBezTo>
                <a:close/>
              </a:path>
            </a:pathLst>
          </a:cu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 rot="2700000">
            <a:off x="1302184" y="1727887"/>
            <a:ext cx="794657" cy="805388"/>
          </a:xfrm>
          <a:custGeom>
            <a:avLst/>
            <a:gdLst>
              <a:gd name="connsiteX0" fmla="*/ 219275 w 1059543"/>
              <a:gd name="connsiteY0" fmla="*/ 192128 h 1073851"/>
              <a:gd name="connsiteX1" fmla="*/ 423085 w 1059543"/>
              <a:gd name="connsiteY1" fmla="*/ 220989 h 1073851"/>
              <a:gd name="connsiteX2" fmla="*/ 462804 w 1059543"/>
              <a:gd name="connsiteY2" fmla="*/ 190570 h 1073851"/>
              <a:gd name="connsiteX3" fmla="*/ 1053001 w 1059543"/>
              <a:gd name="connsiteY3" fmla="*/ 0 h 1073851"/>
              <a:gd name="connsiteX4" fmla="*/ 1059543 w 1059543"/>
              <a:gd name="connsiteY4" fmla="*/ 333624 h 1073851"/>
              <a:gd name="connsiteX5" fmla="*/ 333688 w 1059543"/>
              <a:gd name="connsiteY5" fmla="*/ 1073851 h 1073851"/>
              <a:gd name="connsiteX6" fmla="*/ 0 w 1059543"/>
              <a:gd name="connsiteY6" fmla="*/ 1073851 h 1073851"/>
              <a:gd name="connsiteX7" fmla="*/ 239386 w 1059543"/>
              <a:gd name="connsiteY7" fmla="*/ 397847 h 1073851"/>
              <a:gd name="connsiteX8" fmla="*/ 247170 w 1059543"/>
              <a:gd name="connsiteY8" fmla="*/ 38912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219275" y="192128"/>
                </a:moveTo>
                <a:lnTo>
                  <a:pt x="423085" y="22098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17923"/>
                  <a:pt x="89604" y="582585"/>
                  <a:pt x="239386" y="397847"/>
                </a:cubicBezTo>
                <a:lnTo>
                  <a:pt x="247170" y="389121"/>
                </a:lnTo>
                <a:close/>
              </a:path>
            </a:pathLst>
          </a:cu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心形 8"/>
          <p:cNvSpPr/>
          <p:nvPr/>
        </p:nvSpPr>
        <p:spPr>
          <a:xfrm>
            <a:off x="1585818" y="1470068"/>
            <a:ext cx="263769" cy="219808"/>
          </a:xfrm>
          <a:prstGeom prst="heart">
            <a:avLst/>
          </a:pr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 dirty="0"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808851" y="2570244"/>
            <a:ext cx="168654" cy="423457"/>
            <a:chOff x="3114596" y="2996938"/>
            <a:chExt cx="224872" cy="564609"/>
          </a:xfrm>
          <a:solidFill>
            <a:srgbClr val="8BBDE2"/>
          </a:solidFill>
        </p:grpSpPr>
        <p:sp>
          <p:nvSpPr>
            <p:cNvPr id="11" name="椭圆 10"/>
            <p:cNvSpPr/>
            <p:nvPr/>
          </p:nvSpPr>
          <p:spPr>
            <a:xfrm>
              <a:off x="3184508" y="2996938"/>
              <a:ext cx="90487" cy="904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2" name="同侧圆角矩形 11"/>
            <p:cNvSpPr/>
            <p:nvPr/>
          </p:nvSpPr>
          <p:spPr>
            <a:xfrm>
              <a:off x="3114865" y="3096786"/>
              <a:ext cx="224603" cy="6314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3170785" y="3159935"/>
              <a:ext cx="112763" cy="1546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4" name="同侧圆角矩形 13"/>
            <p:cNvSpPr/>
            <p:nvPr/>
          </p:nvSpPr>
          <p:spPr>
            <a:xfrm rot="10800000">
              <a:off x="3170785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5" name="同侧圆角矩形 14"/>
            <p:cNvSpPr/>
            <p:nvPr/>
          </p:nvSpPr>
          <p:spPr>
            <a:xfrm rot="10800000">
              <a:off x="3237416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6" name="同侧圆角矩形 15"/>
            <p:cNvSpPr/>
            <p:nvPr/>
          </p:nvSpPr>
          <p:spPr>
            <a:xfrm rot="10800000">
              <a:off x="3114596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7" name="同侧圆角矩形 16"/>
            <p:cNvSpPr/>
            <p:nvPr/>
          </p:nvSpPr>
          <p:spPr>
            <a:xfrm rot="10800000">
              <a:off x="3307081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27499" y="2635946"/>
            <a:ext cx="329893" cy="233826"/>
            <a:chOff x="4979939" y="3638125"/>
            <a:chExt cx="439857" cy="311768"/>
          </a:xfrm>
          <a:solidFill>
            <a:srgbClr val="8BBDE2"/>
          </a:solidFill>
        </p:grpSpPr>
        <p:grpSp>
          <p:nvGrpSpPr>
            <p:cNvPr id="19" name="组合 18"/>
            <p:cNvGrpSpPr/>
            <p:nvPr/>
          </p:nvGrpSpPr>
          <p:grpSpPr>
            <a:xfrm>
              <a:off x="4979939" y="3681386"/>
              <a:ext cx="439857" cy="268507"/>
              <a:chOff x="4975778" y="3669385"/>
              <a:chExt cx="439857" cy="268507"/>
            </a:xfrm>
            <a:grpFill/>
          </p:grpSpPr>
          <p:grpSp>
            <p:nvGrpSpPr>
              <p:cNvPr id="21" name="组合 20"/>
              <p:cNvGrpSpPr/>
              <p:nvPr/>
            </p:nvGrpSpPr>
            <p:grpSpPr>
              <a:xfrm>
                <a:off x="4975778" y="3689944"/>
                <a:ext cx="439857" cy="24689"/>
                <a:chOff x="4902784" y="3688900"/>
                <a:chExt cx="439857" cy="24689"/>
              </a:xfrm>
              <a:grpFill/>
            </p:grpSpPr>
            <p:sp>
              <p:nvSpPr>
                <p:cNvPr id="25" name="矩形 24"/>
                <p:cNvSpPr/>
                <p:nvPr/>
              </p:nvSpPr>
              <p:spPr>
                <a:xfrm rot="19380000">
                  <a:off x="4902784" y="3688900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 rot="2220000" flipH="1">
                  <a:off x="5090641" y="3688901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2" name="等腰三角形 21"/>
              <p:cNvSpPr/>
              <p:nvPr/>
            </p:nvSpPr>
            <p:spPr>
              <a:xfrm>
                <a:off x="5044333" y="3669385"/>
                <a:ext cx="302746" cy="12780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5043860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238624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0" name="剪去单角的矩形 19"/>
            <p:cNvSpPr/>
            <p:nvPr/>
          </p:nvSpPr>
          <p:spPr>
            <a:xfrm flipH="1" flipV="1">
              <a:off x="5266528" y="3638125"/>
              <a:ext cx="45719" cy="88107"/>
            </a:xfrm>
            <a:prstGeom prst="snip1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542251" y="3825041"/>
            <a:ext cx="349019" cy="313842"/>
            <a:chOff x="2928203" y="5369694"/>
            <a:chExt cx="465358" cy="418456"/>
          </a:xfrm>
          <a:solidFill>
            <a:srgbClr val="8D86BA"/>
          </a:solidFill>
        </p:grpSpPr>
        <p:grpSp>
          <p:nvGrpSpPr>
            <p:cNvPr id="28" name="组合 27"/>
            <p:cNvGrpSpPr/>
            <p:nvPr/>
          </p:nvGrpSpPr>
          <p:grpSpPr>
            <a:xfrm>
              <a:off x="2928203" y="5369694"/>
              <a:ext cx="460390" cy="418456"/>
              <a:chOff x="10760386" y="4041158"/>
              <a:chExt cx="460390" cy="418456"/>
            </a:xfrm>
            <a:grpFill/>
          </p:grpSpPr>
          <p:sp>
            <p:nvSpPr>
              <p:cNvPr id="31" name="任意多边形 30"/>
              <p:cNvSpPr/>
              <p:nvPr/>
            </p:nvSpPr>
            <p:spPr>
              <a:xfrm>
                <a:off x="10813541" y="4041158"/>
                <a:ext cx="407235" cy="357637"/>
              </a:xfrm>
              <a:custGeom>
                <a:avLst/>
                <a:gdLst>
                  <a:gd name="connsiteX0" fmla="*/ 6665 w 406232"/>
                  <a:gd name="connsiteY0" fmla="*/ 305095 h 348959"/>
                  <a:gd name="connsiteX1" fmla="*/ 6665 w 406232"/>
                  <a:gd name="connsiteY1" fmla="*/ 226514 h 348959"/>
                  <a:gd name="connsiteX2" fmla="*/ 73340 w 406232"/>
                  <a:gd name="connsiteY2" fmla="*/ 128882 h 348959"/>
                  <a:gd name="connsiteX3" fmla="*/ 244790 w 406232"/>
                  <a:gd name="connsiteY3" fmla="*/ 43157 h 348959"/>
                  <a:gd name="connsiteX4" fmla="*/ 401952 w 406232"/>
                  <a:gd name="connsiteY4" fmla="*/ 295 h 348959"/>
                  <a:gd name="connsiteX5" fmla="*/ 359090 w 406232"/>
                  <a:gd name="connsiteY5" fmla="*/ 26489 h 348959"/>
                  <a:gd name="connsiteX6" fmla="*/ 330515 w 406232"/>
                  <a:gd name="connsiteY6" fmla="*/ 69351 h 348959"/>
                  <a:gd name="connsiteX7" fmla="*/ 304321 w 406232"/>
                  <a:gd name="connsiteY7" fmla="*/ 114595 h 348959"/>
                  <a:gd name="connsiteX8" fmla="*/ 278127 w 406232"/>
                  <a:gd name="connsiteY8" fmla="*/ 209845 h 348959"/>
                  <a:gd name="connsiteX9" fmla="*/ 211452 w 406232"/>
                  <a:gd name="connsiteY9" fmla="*/ 305095 h 348959"/>
                  <a:gd name="connsiteX10" fmla="*/ 128108 w 406232"/>
                  <a:gd name="connsiteY10" fmla="*/ 345576 h 348959"/>
                  <a:gd name="connsiteX11" fmla="*/ 44765 w 406232"/>
                  <a:gd name="connsiteY11" fmla="*/ 345576 h 348959"/>
                  <a:gd name="connsiteX12" fmla="*/ 6665 w 406232"/>
                  <a:gd name="connsiteY12" fmla="*/ 305095 h 348959"/>
                  <a:gd name="connsiteX0" fmla="*/ 6665 w 406232"/>
                  <a:gd name="connsiteY0" fmla="*/ 305095 h 348959"/>
                  <a:gd name="connsiteX1" fmla="*/ 6665 w 406232"/>
                  <a:gd name="connsiteY1" fmla="*/ 226514 h 348959"/>
                  <a:gd name="connsiteX2" fmla="*/ 73340 w 406232"/>
                  <a:gd name="connsiteY2" fmla="*/ 128882 h 348959"/>
                  <a:gd name="connsiteX3" fmla="*/ 244790 w 406232"/>
                  <a:gd name="connsiteY3" fmla="*/ 43157 h 348959"/>
                  <a:gd name="connsiteX4" fmla="*/ 401952 w 406232"/>
                  <a:gd name="connsiteY4" fmla="*/ 295 h 348959"/>
                  <a:gd name="connsiteX5" fmla="*/ 359090 w 406232"/>
                  <a:gd name="connsiteY5" fmla="*/ 26489 h 348959"/>
                  <a:gd name="connsiteX6" fmla="*/ 330515 w 406232"/>
                  <a:gd name="connsiteY6" fmla="*/ 69351 h 348959"/>
                  <a:gd name="connsiteX7" fmla="*/ 278127 w 406232"/>
                  <a:gd name="connsiteY7" fmla="*/ 209845 h 348959"/>
                  <a:gd name="connsiteX8" fmla="*/ 211452 w 406232"/>
                  <a:gd name="connsiteY8" fmla="*/ 305095 h 348959"/>
                  <a:gd name="connsiteX9" fmla="*/ 128108 w 406232"/>
                  <a:gd name="connsiteY9" fmla="*/ 345576 h 348959"/>
                  <a:gd name="connsiteX10" fmla="*/ 44765 w 406232"/>
                  <a:gd name="connsiteY10" fmla="*/ 345576 h 348959"/>
                  <a:gd name="connsiteX11" fmla="*/ 6665 w 406232"/>
                  <a:gd name="connsiteY11" fmla="*/ 305095 h 348959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7668 w 407235"/>
                  <a:gd name="connsiteY0" fmla="*/ 305095 h 357637"/>
                  <a:gd name="connsiteX1" fmla="*/ 7668 w 407235"/>
                  <a:gd name="connsiteY1" fmla="*/ 226514 h 357637"/>
                  <a:gd name="connsiteX2" fmla="*/ 74343 w 407235"/>
                  <a:gd name="connsiteY2" fmla="*/ 128882 h 357637"/>
                  <a:gd name="connsiteX3" fmla="*/ 245793 w 407235"/>
                  <a:gd name="connsiteY3" fmla="*/ 43157 h 357637"/>
                  <a:gd name="connsiteX4" fmla="*/ 402955 w 407235"/>
                  <a:gd name="connsiteY4" fmla="*/ 295 h 357637"/>
                  <a:gd name="connsiteX5" fmla="*/ 360093 w 407235"/>
                  <a:gd name="connsiteY5" fmla="*/ 26489 h 357637"/>
                  <a:gd name="connsiteX6" fmla="*/ 331518 w 407235"/>
                  <a:gd name="connsiteY6" fmla="*/ 69351 h 357637"/>
                  <a:gd name="connsiteX7" fmla="*/ 279130 w 407235"/>
                  <a:gd name="connsiteY7" fmla="*/ 209845 h 357637"/>
                  <a:gd name="connsiteX8" fmla="*/ 212455 w 407235"/>
                  <a:gd name="connsiteY8" fmla="*/ 305095 h 357637"/>
                  <a:gd name="connsiteX9" fmla="*/ 121967 w 407235"/>
                  <a:gd name="connsiteY9" fmla="*/ 355101 h 357637"/>
                  <a:gd name="connsiteX10" fmla="*/ 45768 w 407235"/>
                  <a:gd name="connsiteY10" fmla="*/ 345576 h 357637"/>
                  <a:gd name="connsiteX11" fmla="*/ 7668 w 407235"/>
                  <a:gd name="connsiteY11" fmla="*/ 305095 h 357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7235" h="357637">
                    <a:moveTo>
                      <a:pt x="7668" y="305095"/>
                    </a:moveTo>
                    <a:cubicBezTo>
                      <a:pt x="1318" y="285251"/>
                      <a:pt x="-5826" y="270170"/>
                      <a:pt x="7668" y="226514"/>
                    </a:cubicBezTo>
                    <a:cubicBezTo>
                      <a:pt x="21162" y="182858"/>
                      <a:pt x="48943" y="149916"/>
                      <a:pt x="74343" y="128882"/>
                    </a:cubicBezTo>
                    <a:cubicBezTo>
                      <a:pt x="99743" y="107848"/>
                      <a:pt x="191024" y="64588"/>
                      <a:pt x="245793" y="43157"/>
                    </a:cubicBezTo>
                    <a:cubicBezTo>
                      <a:pt x="300562" y="21726"/>
                      <a:pt x="383905" y="3073"/>
                      <a:pt x="402955" y="295"/>
                    </a:cubicBezTo>
                    <a:cubicBezTo>
                      <a:pt x="422005" y="-2483"/>
                      <a:pt x="371999" y="14980"/>
                      <a:pt x="360093" y="26489"/>
                    </a:cubicBezTo>
                    <a:cubicBezTo>
                      <a:pt x="348187" y="37998"/>
                      <a:pt x="345012" y="38792"/>
                      <a:pt x="331518" y="69351"/>
                    </a:cubicBezTo>
                    <a:cubicBezTo>
                      <a:pt x="318024" y="99910"/>
                      <a:pt x="298974" y="170554"/>
                      <a:pt x="279130" y="209845"/>
                    </a:cubicBezTo>
                    <a:cubicBezTo>
                      <a:pt x="259286" y="249136"/>
                      <a:pt x="238649" y="280886"/>
                      <a:pt x="212455" y="305095"/>
                    </a:cubicBezTo>
                    <a:cubicBezTo>
                      <a:pt x="186261" y="329304"/>
                      <a:pt x="149748" y="348354"/>
                      <a:pt x="121967" y="355101"/>
                    </a:cubicBezTo>
                    <a:cubicBezTo>
                      <a:pt x="94186" y="361848"/>
                      <a:pt x="64818" y="353910"/>
                      <a:pt x="45768" y="345576"/>
                    </a:cubicBezTo>
                    <a:cubicBezTo>
                      <a:pt x="26718" y="337242"/>
                      <a:pt x="14018" y="324939"/>
                      <a:pt x="7668" y="30509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任意多边形 31"/>
              <p:cNvSpPr/>
              <p:nvPr/>
            </p:nvSpPr>
            <p:spPr>
              <a:xfrm>
                <a:off x="10760386" y="4337977"/>
                <a:ext cx="95196" cy="121637"/>
              </a:xfrm>
              <a:custGeom>
                <a:avLst/>
                <a:gdLst>
                  <a:gd name="connsiteX0" fmla="*/ 114303 w 114583"/>
                  <a:gd name="connsiteY0" fmla="*/ 621 h 110589"/>
                  <a:gd name="connsiteX1" fmla="*/ 66678 w 114583"/>
                  <a:gd name="connsiteY1" fmla="*/ 60153 h 110589"/>
                  <a:gd name="connsiteX2" fmla="*/ 40484 w 114583"/>
                  <a:gd name="connsiteY2" fmla="*/ 110159 h 110589"/>
                  <a:gd name="connsiteX3" fmla="*/ 3 w 114583"/>
                  <a:gd name="connsiteY3" fmla="*/ 81584 h 110589"/>
                  <a:gd name="connsiteX4" fmla="*/ 42865 w 114583"/>
                  <a:gd name="connsiteY4" fmla="*/ 33959 h 110589"/>
                  <a:gd name="connsiteX5" fmla="*/ 114303 w 114583"/>
                  <a:gd name="connsiteY5" fmla="*/ 621 h 110589"/>
                  <a:gd name="connsiteX0" fmla="*/ 114303 w 114766"/>
                  <a:gd name="connsiteY0" fmla="*/ 7143 h 117111"/>
                  <a:gd name="connsiteX1" fmla="*/ 66678 w 114766"/>
                  <a:gd name="connsiteY1" fmla="*/ 66675 h 117111"/>
                  <a:gd name="connsiteX2" fmla="*/ 40484 w 114766"/>
                  <a:gd name="connsiteY2" fmla="*/ 116681 h 117111"/>
                  <a:gd name="connsiteX3" fmla="*/ 3 w 114766"/>
                  <a:gd name="connsiteY3" fmla="*/ 88106 h 117111"/>
                  <a:gd name="connsiteX4" fmla="*/ 42865 w 114766"/>
                  <a:gd name="connsiteY4" fmla="*/ 40481 h 117111"/>
                  <a:gd name="connsiteX5" fmla="*/ 88109 w 114766"/>
                  <a:gd name="connsiteY5" fmla="*/ 4762 h 117111"/>
                  <a:gd name="connsiteX6" fmla="*/ 114303 w 114766"/>
                  <a:gd name="connsiteY6" fmla="*/ 7143 h 117111"/>
                  <a:gd name="connsiteX0" fmla="*/ 114306 w 114769"/>
                  <a:gd name="connsiteY0" fmla="*/ 7143 h 109586"/>
                  <a:gd name="connsiteX1" fmla="*/ 66681 w 114769"/>
                  <a:gd name="connsiteY1" fmla="*/ 66675 h 109586"/>
                  <a:gd name="connsiteX2" fmla="*/ 29099 w 114769"/>
                  <a:gd name="connsiteY2" fmla="*/ 108934 h 109586"/>
                  <a:gd name="connsiteX3" fmla="*/ 6 w 114769"/>
                  <a:gd name="connsiteY3" fmla="*/ 88106 h 109586"/>
                  <a:gd name="connsiteX4" fmla="*/ 42868 w 114769"/>
                  <a:gd name="connsiteY4" fmla="*/ 40481 h 109586"/>
                  <a:gd name="connsiteX5" fmla="*/ 88112 w 114769"/>
                  <a:gd name="connsiteY5" fmla="*/ 4762 h 109586"/>
                  <a:gd name="connsiteX6" fmla="*/ 114306 w 114769"/>
                  <a:gd name="connsiteY6" fmla="*/ 7143 h 109586"/>
                  <a:gd name="connsiteX0" fmla="*/ 148467 w 148642"/>
                  <a:gd name="connsiteY0" fmla="*/ 2864 h 123382"/>
                  <a:gd name="connsiteX1" fmla="*/ 66681 w 148642"/>
                  <a:gd name="connsiteY1" fmla="*/ 80472 h 123382"/>
                  <a:gd name="connsiteX2" fmla="*/ 29099 w 148642"/>
                  <a:gd name="connsiteY2" fmla="*/ 122731 h 123382"/>
                  <a:gd name="connsiteX3" fmla="*/ 6 w 148642"/>
                  <a:gd name="connsiteY3" fmla="*/ 101903 h 123382"/>
                  <a:gd name="connsiteX4" fmla="*/ 42868 w 148642"/>
                  <a:gd name="connsiteY4" fmla="*/ 54278 h 123382"/>
                  <a:gd name="connsiteX5" fmla="*/ 88112 w 148642"/>
                  <a:gd name="connsiteY5" fmla="*/ 18559 h 123382"/>
                  <a:gd name="connsiteX6" fmla="*/ 148467 w 148642"/>
                  <a:gd name="connsiteY6" fmla="*/ 2864 h 123382"/>
                  <a:gd name="connsiteX0" fmla="*/ 148467 w 151739"/>
                  <a:gd name="connsiteY0" fmla="*/ 11381 h 131899"/>
                  <a:gd name="connsiteX1" fmla="*/ 66681 w 151739"/>
                  <a:gd name="connsiteY1" fmla="*/ 88989 h 131899"/>
                  <a:gd name="connsiteX2" fmla="*/ 29099 w 151739"/>
                  <a:gd name="connsiteY2" fmla="*/ 131248 h 131899"/>
                  <a:gd name="connsiteX3" fmla="*/ 6 w 151739"/>
                  <a:gd name="connsiteY3" fmla="*/ 110420 h 131899"/>
                  <a:gd name="connsiteX4" fmla="*/ 42868 w 151739"/>
                  <a:gd name="connsiteY4" fmla="*/ 62795 h 131899"/>
                  <a:gd name="connsiteX5" fmla="*/ 129865 w 151739"/>
                  <a:gd name="connsiteY5" fmla="*/ 3837 h 131899"/>
                  <a:gd name="connsiteX6" fmla="*/ 148467 w 151739"/>
                  <a:gd name="connsiteY6" fmla="*/ 11381 h 131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1739" h="131899">
                    <a:moveTo>
                      <a:pt x="148467" y="11381"/>
                    </a:moveTo>
                    <a:cubicBezTo>
                      <a:pt x="137936" y="25573"/>
                      <a:pt x="86576" y="69011"/>
                      <a:pt x="66681" y="88989"/>
                    </a:cubicBezTo>
                    <a:cubicBezTo>
                      <a:pt x="46786" y="108967"/>
                      <a:pt x="40211" y="127676"/>
                      <a:pt x="29099" y="131248"/>
                    </a:cubicBezTo>
                    <a:cubicBezTo>
                      <a:pt x="17987" y="134820"/>
                      <a:pt x="-391" y="123120"/>
                      <a:pt x="6" y="110420"/>
                    </a:cubicBezTo>
                    <a:cubicBezTo>
                      <a:pt x="403" y="97720"/>
                      <a:pt x="21225" y="80559"/>
                      <a:pt x="42868" y="62795"/>
                    </a:cubicBezTo>
                    <a:cubicBezTo>
                      <a:pt x="64511" y="45031"/>
                      <a:pt x="117959" y="9393"/>
                      <a:pt x="129865" y="3837"/>
                    </a:cubicBezTo>
                    <a:cubicBezTo>
                      <a:pt x="141771" y="-1719"/>
                      <a:pt x="158998" y="-2811"/>
                      <a:pt x="148467" y="113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" name="任意多边形 28"/>
            <p:cNvSpPr/>
            <p:nvPr/>
          </p:nvSpPr>
          <p:spPr>
            <a:xfrm>
              <a:off x="3070141" y="5369694"/>
              <a:ext cx="323420" cy="355925"/>
            </a:xfrm>
            <a:custGeom>
              <a:avLst/>
              <a:gdLst>
                <a:gd name="connsiteX0" fmla="*/ 319140 w 323420"/>
                <a:gd name="connsiteY0" fmla="*/ 295 h 355925"/>
                <a:gd name="connsiteX1" fmla="*/ 276278 w 323420"/>
                <a:gd name="connsiteY1" fmla="*/ 26489 h 355925"/>
                <a:gd name="connsiteX2" fmla="*/ 247703 w 323420"/>
                <a:gd name="connsiteY2" fmla="*/ 69351 h 355925"/>
                <a:gd name="connsiteX3" fmla="*/ 195315 w 323420"/>
                <a:gd name="connsiteY3" fmla="*/ 209845 h 355925"/>
                <a:gd name="connsiteX4" fmla="*/ 128640 w 323420"/>
                <a:gd name="connsiteY4" fmla="*/ 305095 h 355925"/>
                <a:gd name="connsiteX5" fmla="*/ 84656 w 323420"/>
                <a:gd name="connsiteY5" fmla="*/ 336177 h 355925"/>
                <a:gd name="connsiteX6" fmla="*/ 36710 w 323420"/>
                <a:gd name="connsiteY6" fmla="*/ 355132 h 355925"/>
                <a:gd name="connsiteX7" fmla="*/ 0 w 323420"/>
                <a:gd name="connsiteY7" fmla="*/ 355925 h 355925"/>
                <a:gd name="connsiteX8" fmla="*/ 82794 w 323420"/>
                <a:gd name="connsiteY8" fmla="*/ 77974 h 355925"/>
                <a:gd name="connsiteX9" fmla="*/ 115655 w 323420"/>
                <a:gd name="connsiteY9" fmla="*/ 62635 h 355925"/>
                <a:gd name="connsiteX10" fmla="*/ 161978 w 323420"/>
                <a:gd name="connsiteY10" fmla="*/ 43157 h 355925"/>
                <a:gd name="connsiteX11" fmla="*/ 319140 w 323420"/>
                <a:gd name="connsiteY11" fmla="*/ 295 h 35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3420" h="355925">
                  <a:moveTo>
                    <a:pt x="319140" y="295"/>
                  </a:moveTo>
                  <a:cubicBezTo>
                    <a:pt x="338190" y="-2483"/>
                    <a:pt x="288184" y="14980"/>
                    <a:pt x="276278" y="26489"/>
                  </a:cubicBezTo>
                  <a:cubicBezTo>
                    <a:pt x="264372" y="37998"/>
                    <a:pt x="261197" y="38792"/>
                    <a:pt x="247703" y="69351"/>
                  </a:cubicBezTo>
                  <a:cubicBezTo>
                    <a:pt x="234209" y="99910"/>
                    <a:pt x="215159" y="170554"/>
                    <a:pt x="195315" y="209845"/>
                  </a:cubicBezTo>
                  <a:cubicBezTo>
                    <a:pt x="175471" y="249136"/>
                    <a:pt x="154834" y="280886"/>
                    <a:pt x="128640" y="305095"/>
                  </a:cubicBezTo>
                  <a:lnTo>
                    <a:pt x="84656" y="336177"/>
                  </a:lnTo>
                  <a:lnTo>
                    <a:pt x="36710" y="355132"/>
                  </a:lnTo>
                  <a:lnTo>
                    <a:pt x="0" y="355925"/>
                  </a:lnTo>
                  <a:lnTo>
                    <a:pt x="82794" y="77974"/>
                  </a:lnTo>
                  <a:lnTo>
                    <a:pt x="115655" y="62635"/>
                  </a:lnTo>
                  <a:cubicBezTo>
                    <a:pt x="132312" y="55237"/>
                    <a:pt x="148286" y="48515"/>
                    <a:pt x="161978" y="43157"/>
                  </a:cubicBezTo>
                  <a:cubicBezTo>
                    <a:pt x="216747" y="21726"/>
                    <a:pt x="300090" y="3073"/>
                    <a:pt x="319140" y="2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>
              <a:off x="2996123" y="5505148"/>
              <a:ext cx="181927" cy="183765"/>
            </a:xfrm>
            <a:custGeom>
              <a:avLst/>
              <a:gdLst>
                <a:gd name="connsiteX0" fmla="*/ 975 w 178496"/>
                <a:gd name="connsiteY0" fmla="*/ 166776 h 170879"/>
                <a:gd name="connsiteX1" fmla="*/ 91463 w 178496"/>
                <a:gd name="connsiteY1" fmla="*/ 64383 h 170879"/>
                <a:gd name="connsiteX2" fmla="*/ 177188 w 178496"/>
                <a:gd name="connsiteY2" fmla="*/ 89 h 170879"/>
                <a:gd name="connsiteX3" fmla="*/ 136706 w 178496"/>
                <a:gd name="connsiteY3" fmla="*/ 52476 h 170879"/>
                <a:gd name="connsiteX4" fmla="*/ 48600 w 178496"/>
                <a:gd name="connsiteY4" fmla="*/ 138201 h 170879"/>
                <a:gd name="connsiteX5" fmla="*/ 975 w 178496"/>
                <a:gd name="connsiteY5" fmla="*/ 166776 h 170879"/>
                <a:gd name="connsiteX0" fmla="*/ 3352 w 180873"/>
                <a:gd name="connsiteY0" fmla="*/ 166776 h 173137"/>
                <a:gd name="connsiteX1" fmla="*/ 93840 w 180873"/>
                <a:gd name="connsiteY1" fmla="*/ 64383 h 173137"/>
                <a:gd name="connsiteX2" fmla="*/ 179565 w 180873"/>
                <a:gd name="connsiteY2" fmla="*/ 89 h 173137"/>
                <a:gd name="connsiteX3" fmla="*/ 139083 w 180873"/>
                <a:gd name="connsiteY3" fmla="*/ 52476 h 173137"/>
                <a:gd name="connsiteX4" fmla="*/ 50977 w 180873"/>
                <a:gd name="connsiteY4" fmla="*/ 138201 h 173137"/>
                <a:gd name="connsiteX5" fmla="*/ 22402 w 180873"/>
                <a:gd name="connsiteY5" fmla="*/ 159633 h 173137"/>
                <a:gd name="connsiteX6" fmla="*/ 3352 w 180873"/>
                <a:gd name="connsiteY6" fmla="*/ 166776 h 173137"/>
                <a:gd name="connsiteX0" fmla="*/ 4789 w 182310"/>
                <a:gd name="connsiteY0" fmla="*/ 166776 h 185696"/>
                <a:gd name="connsiteX1" fmla="*/ 95277 w 182310"/>
                <a:gd name="connsiteY1" fmla="*/ 64383 h 185696"/>
                <a:gd name="connsiteX2" fmla="*/ 181002 w 182310"/>
                <a:gd name="connsiteY2" fmla="*/ 89 h 185696"/>
                <a:gd name="connsiteX3" fmla="*/ 140520 w 182310"/>
                <a:gd name="connsiteY3" fmla="*/ 52476 h 185696"/>
                <a:gd name="connsiteX4" fmla="*/ 52414 w 182310"/>
                <a:gd name="connsiteY4" fmla="*/ 138201 h 185696"/>
                <a:gd name="connsiteX5" fmla="*/ 16695 w 182310"/>
                <a:gd name="connsiteY5" fmla="*/ 183445 h 185696"/>
                <a:gd name="connsiteX6" fmla="*/ 4789 w 182310"/>
                <a:gd name="connsiteY6" fmla="*/ 166776 h 185696"/>
                <a:gd name="connsiteX0" fmla="*/ 4789 w 181809"/>
                <a:gd name="connsiteY0" fmla="*/ 166776 h 185696"/>
                <a:gd name="connsiteX1" fmla="*/ 95277 w 181809"/>
                <a:gd name="connsiteY1" fmla="*/ 64383 h 185696"/>
                <a:gd name="connsiteX2" fmla="*/ 181002 w 181809"/>
                <a:gd name="connsiteY2" fmla="*/ 89 h 185696"/>
                <a:gd name="connsiteX3" fmla="*/ 133376 w 181809"/>
                <a:gd name="connsiteY3" fmla="*/ 52476 h 185696"/>
                <a:gd name="connsiteX4" fmla="*/ 52414 w 181809"/>
                <a:gd name="connsiteY4" fmla="*/ 138201 h 185696"/>
                <a:gd name="connsiteX5" fmla="*/ 16695 w 181809"/>
                <a:gd name="connsiteY5" fmla="*/ 183445 h 185696"/>
                <a:gd name="connsiteX6" fmla="*/ 4789 w 181809"/>
                <a:gd name="connsiteY6" fmla="*/ 166776 h 185696"/>
                <a:gd name="connsiteX0" fmla="*/ 4789 w 181809"/>
                <a:gd name="connsiteY0" fmla="*/ 166776 h 185696"/>
                <a:gd name="connsiteX1" fmla="*/ 95277 w 181809"/>
                <a:gd name="connsiteY1" fmla="*/ 64383 h 185696"/>
                <a:gd name="connsiteX2" fmla="*/ 181002 w 181809"/>
                <a:gd name="connsiteY2" fmla="*/ 89 h 185696"/>
                <a:gd name="connsiteX3" fmla="*/ 133376 w 181809"/>
                <a:gd name="connsiteY3" fmla="*/ 52476 h 185696"/>
                <a:gd name="connsiteX4" fmla="*/ 52414 w 181809"/>
                <a:gd name="connsiteY4" fmla="*/ 133439 h 185696"/>
                <a:gd name="connsiteX5" fmla="*/ 16695 w 181809"/>
                <a:gd name="connsiteY5" fmla="*/ 183445 h 185696"/>
                <a:gd name="connsiteX6" fmla="*/ 4789 w 181809"/>
                <a:gd name="connsiteY6" fmla="*/ 166776 h 185696"/>
                <a:gd name="connsiteX0" fmla="*/ 6892 w 183912"/>
                <a:gd name="connsiteY0" fmla="*/ 166776 h 183799"/>
                <a:gd name="connsiteX1" fmla="*/ 97380 w 183912"/>
                <a:gd name="connsiteY1" fmla="*/ 64383 h 183799"/>
                <a:gd name="connsiteX2" fmla="*/ 183105 w 183912"/>
                <a:gd name="connsiteY2" fmla="*/ 89 h 183799"/>
                <a:gd name="connsiteX3" fmla="*/ 135479 w 183912"/>
                <a:gd name="connsiteY3" fmla="*/ 52476 h 183799"/>
                <a:gd name="connsiteX4" fmla="*/ 54517 w 183912"/>
                <a:gd name="connsiteY4" fmla="*/ 133439 h 183799"/>
                <a:gd name="connsiteX5" fmla="*/ 11655 w 183912"/>
                <a:gd name="connsiteY5" fmla="*/ 181064 h 183799"/>
                <a:gd name="connsiteX6" fmla="*/ 6892 w 183912"/>
                <a:gd name="connsiteY6" fmla="*/ 166776 h 183799"/>
                <a:gd name="connsiteX0" fmla="*/ 6892 w 183575"/>
                <a:gd name="connsiteY0" fmla="*/ 166823 h 183846"/>
                <a:gd name="connsiteX1" fmla="*/ 97380 w 183575"/>
                <a:gd name="connsiteY1" fmla="*/ 64430 h 183846"/>
                <a:gd name="connsiteX2" fmla="*/ 183105 w 183575"/>
                <a:gd name="connsiteY2" fmla="*/ 136 h 183846"/>
                <a:gd name="connsiteX3" fmla="*/ 128336 w 183575"/>
                <a:gd name="connsiteY3" fmla="*/ 50142 h 183846"/>
                <a:gd name="connsiteX4" fmla="*/ 54517 w 183575"/>
                <a:gd name="connsiteY4" fmla="*/ 133486 h 183846"/>
                <a:gd name="connsiteX5" fmla="*/ 11655 w 183575"/>
                <a:gd name="connsiteY5" fmla="*/ 181111 h 183846"/>
                <a:gd name="connsiteX6" fmla="*/ 6892 w 183575"/>
                <a:gd name="connsiteY6" fmla="*/ 166823 h 183846"/>
                <a:gd name="connsiteX0" fmla="*/ 6892 w 183417"/>
                <a:gd name="connsiteY0" fmla="*/ 166742 h 183765"/>
                <a:gd name="connsiteX1" fmla="*/ 97380 w 183417"/>
                <a:gd name="connsiteY1" fmla="*/ 64349 h 183765"/>
                <a:gd name="connsiteX2" fmla="*/ 183105 w 183417"/>
                <a:gd name="connsiteY2" fmla="*/ 55 h 183765"/>
                <a:gd name="connsiteX3" fmla="*/ 123574 w 183417"/>
                <a:gd name="connsiteY3" fmla="*/ 54824 h 183765"/>
                <a:gd name="connsiteX4" fmla="*/ 54517 w 183417"/>
                <a:gd name="connsiteY4" fmla="*/ 133405 h 183765"/>
                <a:gd name="connsiteX5" fmla="*/ 11655 w 183417"/>
                <a:gd name="connsiteY5" fmla="*/ 181030 h 183765"/>
                <a:gd name="connsiteX6" fmla="*/ 6892 w 183417"/>
                <a:gd name="connsiteY6" fmla="*/ 166742 h 183765"/>
                <a:gd name="connsiteX0" fmla="*/ 5402 w 181927"/>
                <a:gd name="connsiteY0" fmla="*/ 166742 h 183765"/>
                <a:gd name="connsiteX1" fmla="*/ 95890 w 181927"/>
                <a:gd name="connsiteY1" fmla="*/ 64349 h 183765"/>
                <a:gd name="connsiteX2" fmla="*/ 181615 w 181927"/>
                <a:gd name="connsiteY2" fmla="*/ 55 h 183765"/>
                <a:gd name="connsiteX3" fmla="*/ 122084 w 181927"/>
                <a:gd name="connsiteY3" fmla="*/ 54824 h 183765"/>
                <a:gd name="connsiteX4" fmla="*/ 53027 w 181927"/>
                <a:gd name="connsiteY4" fmla="*/ 133405 h 183765"/>
                <a:gd name="connsiteX5" fmla="*/ 14927 w 181927"/>
                <a:gd name="connsiteY5" fmla="*/ 181030 h 183765"/>
                <a:gd name="connsiteX6" fmla="*/ 5402 w 181927"/>
                <a:gd name="connsiteY6" fmla="*/ 166742 h 18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927" h="183765">
                  <a:moveTo>
                    <a:pt x="5402" y="166742"/>
                  </a:moveTo>
                  <a:cubicBezTo>
                    <a:pt x="18896" y="147295"/>
                    <a:pt x="66521" y="92130"/>
                    <a:pt x="95890" y="64349"/>
                  </a:cubicBezTo>
                  <a:cubicBezTo>
                    <a:pt x="125259" y="36568"/>
                    <a:pt x="177249" y="1642"/>
                    <a:pt x="181615" y="55"/>
                  </a:cubicBezTo>
                  <a:cubicBezTo>
                    <a:pt x="185981" y="-1532"/>
                    <a:pt x="143515" y="31805"/>
                    <a:pt x="122084" y="54824"/>
                  </a:cubicBezTo>
                  <a:cubicBezTo>
                    <a:pt x="100653" y="77843"/>
                    <a:pt x="70886" y="112371"/>
                    <a:pt x="53027" y="133405"/>
                  </a:cubicBezTo>
                  <a:cubicBezTo>
                    <a:pt x="35168" y="154439"/>
                    <a:pt x="22865" y="176268"/>
                    <a:pt x="14927" y="181030"/>
                  </a:cubicBezTo>
                  <a:cubicBezTo>
                    <a:pt x="6990" y="185793"/>
                    <a:pt x="-8092" y="186189"/>
                    <a:pt x="5402" y="16674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矩形 32"/>
          <p:cNvSpPr/>
          <p:nvPr/>
        </p:nvSpPr>
        <p:spPr>
          <a:xfrm>
            <a:off x="4347671" y="1540178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取消变量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4347670" y="1903550"/>
            <a:ext cx="3193672" cy="468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中，对于已经定义好的变量，如果想取消这个变量，需要使用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unset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命令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 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变量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D5318495-1778-7147-A822-D6C8668A3F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7670" y="2704885"/>
            <a:ext cx="2298700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708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6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46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960"/>
                            </p:stCondLst>
                            <p:childTnLst>
                              <p:par>
                                <p:cTn id="5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360"/>
                            </p:stCondLst>
                            <p:childTnLst>
                              <p:par>
                                <p:cTn id="61" presetID="3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33" grpId="0"/>
      <p:bldP spid="34" grpId="0"/>
      <p:bldP spid="4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1086553" y="1552088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位置参数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1086552" y="1915460"/>
            <a:ext cx="3340479" cy="678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中有一些预先定义的特殊只读变量，他们的值只有在脚本运行时才能确定，位置参数就是其中的一种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,$0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代表脚本本身，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$1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代表第一个参数，依次类推</a:t>
            </a:r>
          </a:p>
        </p:txBody>
      </p:sp>
      <p:sp>
        <p:nvSpPr>
          <p:cNvPr id="39" name="矩形 38"/>
          <p:cNvSpPr/>
          <p:nvPr/>
        </p:nvSpPr>
        <p:spPr>
          <a:xfrm>
            <a:off x="5915007" y="1552088"/>
            <a:ext cx="2273685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脚本或命令返回值：</a:t>
            </a:r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$?</a:t>
            </a: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5915006" y="1915460"/>
            <a:ext cx="3101175" cy="678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在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中，任何一个命令执行过后都会有一个返回值，这个返回值会指示上个命令的执行状态，通过返回值就可以知道上一个命令是否正确执行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变量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76175E76-7400-EB42-944E-F864948EAD23}"/>
              </a:ext>
            </a:extLst>
          </p:cNvPr>
          <p:cNvSpPr/>
          <p:nvPr/>
        </p:nvSpPr>
        <p:spPr>
          <a:xfrm>
            <a:off x="921831" y="845739"/>
            <a:ext cx="662883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Shell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中还有一些特殊的变量，灵活使用这些特殊的变量，可以让</a:t>
            </a:r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shell</a:t>
            </a:r>
            <a:r>
              <a:rPr lang="zh-CN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脚本更加灵活</a:t>
            </a:r>
            <a:endParaRPr lang="zh-Hans" alt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09AD983C-DB1C-5C4E-B9AC-743936E6B4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552" y="2614876"/>
            <a:ext cx="3505200" cy="248178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DF2628FA-D91A-5248-BC35-B312FBDABA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7661" y="2732603"/>
            <a:ext cx="4096340" cy="236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800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60"/>
                            </p:stCondLst>
                            <p:childTnLst>
                              <p:par>
                                <p:cTn id="12" presetID="6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8" presetClass="entr" presetSubtype="1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8" presetClass="entr" presetSubtype="1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xmlns="" id="{D52AE430-125C-4836-984A-BD518A367EE7}"/>
              </a:ext>
            </a:extLst>
          </p:cNvPr>
          <p:cNvSpPr/>
          <p:nvPr/>
        </p:nvSpPr>
        <p:spPr>
          <a:xfrm>
            <a:off x="2689860" y="2387131"/>
            <a:ext cx="4945380" cy="889480"/>
          </a:xfrm>
          <a:custGeom>
            <a:avLst/>
            <a:gdLst>
              <a:gd name="connsiteX0" fmla="*/ 0 w 4945380"/>
              <a:gd name="connsiteY0" fmla="*/ 36029 h 889480"/>
              <a:gd name="connsiteX1" fmla="*/ 1394460 w 4945380"/>
              <a:gd name="connsiteY1" fmla="*/ 889469 h 889480"/>
              <a:gd name="connsiteX2" fmla="*/ 2994660 w 4945380"/>
              <a:gd name="connsiteY2" fmla="*/ 20789 h 889480"/>
              <a:gd name="connsiteX3" fmla="*/ 4945380 w 4945380"/>
              <a:gd name="connsiteY3" fmla="*/ 356069 h 88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5380" h="889480">
                <a:moveTo>
                  <a:pt x="0" y="36029"/>
                </a:moveTo>
                <a:cubicBezTo>
                  <a:pt x="447675" y="464019"/>
                  <a:pt x="895350" y="892009"/>
                  <a:pt x="1394460" y="889469"/>
                </a:cubicBezTo>
                <a:cubicBezTo>
                  <a:pt x="1893570" y="886929"/>
                  <a:pt x="2402840" y="109689"/>
                  <a:pt x="2994660" y="20789"/>
                </a:cubicBezTo>
                <a:cubicBezTo>
                  <a:pt x="3586480" y="-68111"/>
                  <a:pt x="4265930" y="143979"/>
                  <a:pt x="4945380" y="356069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50"/>
          <p:cNvSpPr txBox="1"/>
          <p:nvPr/>
        </p:nvSpPr>
        <p:spPr>
          <a:xfrm>
            <a:off x="956295" y="864638"/>
            <a:ext cx="34474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400" b="1" dirty="0">
                <a:solidFill>
                  <a:srgbClr val="4245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5" name="TextBox 50"/>
          <p:cNvSpPr txBox="1"/>
          <p:nvPr/>
        </p:nvSpPr>
        <p:spPr>
          <a:xfrm>
            <a:off x="956295" y="1695550"/>
            <a:ext cx="34474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b="1">
                <a:solidFill>
                  <a:srgbClr val="4245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1200" b="1" dirty="0">
              <a:solidFill>
                <a:srgbClr val="4245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3"/>
          <p:cNvSpPr txBox="1">
            <a:spLocks noChangeArrowheads="1"/>
          </p:cNvSpPr>
          <p:nvPr/>
        </p:nvSpPr>
        <p:spPr bwMode="auto">
          <a:xfrm rot="21585231">
            <a:off x="1613395" y="2843518"/>
            <a:ext cx="2107497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en-US" altLang="zh-Han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简介</a:t>
            </a:r>
            <a:endParaRPr lang="zh-CN" altLang="zh-CN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1" name="文本框 3"/>
          <p:cNvSpPr txBox="1">
            <a:spLocks noChangeArrowheads="1"/>
          </p:cNvSpPr>
          <p:nvPr/>
        </p:nvSpPr>
        <p:spPr bwMode="auto">
          <a:xfrm rot="21585231">
            <a:off x="3085329" y="3649039"/>
            <a:ext cx="2024227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运行</a:t>
            </a:r>
            <a:r>
              <a:rPr lang="en-US" altLang="zh-CN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</a:t>
            </a:r>
            <a:r>
              <a:rPr lang="en-US" altLang="zh-Han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hell</a:t>
            </a:r>
            <a:r>
              <a:rPr lang="zh-CN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脚本</a:t>
            </a:r>
            <a:endParaRPr lang="zh-CN" altLang="zh-CN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4" name="文本框 3"/>
          <p:cNvSpPr txBox="1">
            <a:spLocks noChangeArrowheads="1"/>
          </p:cNvSpPr>
          <p:nvPr/>
        </p:nvSpPr>
        <p:spPr bwMode="auto">
          <a:xfrm rot="21585231">
            <a:off x="4505110" y="2732512"/>
            <a:ext cx="2342548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en-US" altLang="zh-Han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变量</a:t>
            </a:r>
            <a:endParaRPr lang="zh-CN" altLang="zh-CN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7" name="文本框 3"/>
          <p:cNvSpPr txBox="1">
            <a:spLocks noChangeArrowheads="1"/>
          </p:cNvSpPr>
          <p:nvPr/>
        </p:nvSpPr>
        <p:spPr bwMode="auto">
          <a:xfrm rot="21585231">
            <a:off x="6556648" y="3224265"/>
            <a:ext cx="2197385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en-US" altLang="zh-CN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的内建命令</a:t>
            </a:r>
            <a:endParaRPr lang="zh-CN" altLang="zh-CN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xmlns="" id="{81401629-58C8-4082-B47A-4A5B851F1E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7107" y="1697032"/>
            <a:ext cx="1765009" cy="1792288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xmlns="" id="{5FEC0470-6AF9-4681-9F9B-5E2684C82CAA}"/>
              </a:ext>
            </a:extLst>
          </p:cNvPr>
          <p:cNvSpPr/>
          <p:nvPr/>
        </p:nvSpPr>
        <p:spPr>
          <a:xfrm>
            <a:off x="2339483" y="2133271"/>
            <a:ext cx="655320" cy="655320"/>
          </a:xfrm>
          <a:prstGeom prst="ellipse">
            <a:avLst/>
          </a:pr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sz="2000" dirty="0"/>
              <a:t>01</a:t>
            </a:r>
            <a:endParaRPr lang="zh-CN" altLang="en-US" sz="2000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xmlns="" id="{C9737323-75CA-4726-A280-CDDB040F8904}"/>
              </a:ext>
            </a:extLst>
          </p:cNvPr>
          <p:cNvSpPr/>
          <p:nvPr/>
        </p:nvSpPr>
        <p:spPr>
          <a:xfrm>
            <a:off x="3769783" y="2846284"/>
            <a:ext cx="655320" cy="655320"/>
          </a:xfrm>
          <a:prstGeom prst="ellipse">
            <a:avLst/>
          </a:pr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02</a:t>
            </a:r>
            <a:endParaRPr lang="zh-CN" altLang="en-US" sz="2000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xmlns="" id="{A75C4F20-D391-4013-91EA-56E33DE27892}"/>
              </a:ext>
            </a:extLst>
          </p:cNvPr>
          <p:cNvSpPr/>
          <p:nvPr/>
        </p:nvSpPr>
        <p:spPr>
          <a:xfrm>
            <a:off x="5365052" y="2037449"/>
            <a:ext cx="655320" cy="655320"/>
          </a:xfrm>
          <a:prstGeom prst="ellipse">
            <a:avLst/>
          </a:pr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03</a:t>
            </a:r>
            <a:endParaRPr lang="zh-CN" altLang="en-US" sz="2000" dirty="0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xmlns="" id="{C297612D-884E-434D-91A1-AC0BBD4B1433}"/>
              </a:ext>
            </a:extLst>
          </p:cNvPr>
          <p:cNvSpPr/>
          <p:nvPr/>
        </p:nvSpPr>
        <p:spPr>
          <a:xfrm>
            <a:off x="7414260" y="2403871"/>
            <a:ext cx="655320" cy="655320"/>
          </a:xfrm>
          <a:prstGeom prst="ellipse">
            <a:avLst/>
          </a:pr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04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4623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39381" y="1921102"/>
            <a:ext cx="2281543" cy="2281546"/>
            <a:chOff x="3243850" y="1410513"/>
            <a:chExt cx="2553424" cy="2553427"/>
          </a:xfrm>
        </p:grpSpPr>
        <p:sp>
          <p:nvSpPr>
            <p:cNvPr id="6" name="箭头1"/>
            <p:cNvSpPr>
              <a:spLocks noChangeAspect="1"/>
            </p:cNvSpPr>
            <p:nvPr/>
          </p:nvSpPr>
          <p:spPr bwMode="auto">
            <a:xfrm>
              <a:off x="4541393" y="1410513"/>
              <a:ext cx="1255881" cy="1446348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D86BA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0" tIns="34286" rIns="0" bIns="34286" anchor="ctr"/>
            <a:lstStyle/>
            <a:p>
              <a:pPr algn="ctr" defTabSz="914324">
                <a:lnSpc>
                  <a:spcPct val="120000"/>
                </a:lnSpc>
                <a:spcBef>
                  <a:spcPts val="338"/>
                </a:spcBef>
                <a:spcAft>
                  <a:spcPts val="338"/>
                </a:spcAft>
                <a:defRPr/>
              </a:pPr>
              <a:endParaRPr lang="en-US" sz="1600" kern="0">
                <a:solidFill>
                  <a:srgbClr val="080808"/>
                </a:solidFill>
                <a:latin typeface="Impact" pitchFamily="34" charset="0"/>
              </a:endParaRPr>
            </a:p>
          </p:txBody>
        </p:sp>
        <p:sp>
          <p:nvSpPr>
            <p:cNvPr id="7" name="箭头4"/>
            <p:cNvSpPr>
              <a:spLocks noChangeAspect="1"/>
            </p:cNvSpPr>
            <p:nvPr/>
          </p:nvSpPr>
          <p:spPr bwMode="auto">
            <a:xfrm>
              <a:off x="3243850" y="1412001"/>
              <a:ext cx="1425514" cy="1319866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solidFill>
              <a:srgbClr val="8BBDE2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68571" tIns="34286" rIns="68571" bIns="34286" anchor="ctr"/>
            <a:lstStyle/>
            <a:p>
              <a:pPr defTabSz="914324">
                <a:lnSpc>
                  <a:spcPct val="120000"/>
                </a:lnSpc>
                <a:defRPr/>
              </a:pPr>
              <a:endParaRPr lang="en-US" sz="7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8" name="箭头3"/>
            <p:cNvSpPr>
              <a:spLocks noChangeAspect="1"/>
            </p:cNvSpPr>
            <p:nvPr/>
          </p:nvSpPr>
          <p:spPr bwMode="auto">
            <a:xfrm>
              <a:off x="3248314" y="2603898"/>
              <a:ext cx="1291593" cy="1360042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solidFill>
              <a:srgbClr val="8D86BA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68571" tIns="34286" rIns="68571" bIns="34286" anchor="ctr"/>
            <a:lstStyle/>
            <a:p>
              <a:pPr defTabSz="914324">
                <a:lnSpc>
                  <a:spcPct val="120000"/>
                </a:lnSpc>
                <a:defRPr/>
              </a:pPr>
              <a:endParaRPr lang="en-US" sz="7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9" name="箭头2"/>
            <p:cNvSpPr>
              <a:spLocks noChangeAspect="1"/>
            </p:cNvSpPr>
            <p:nvPr/>
          </p:nvSpPr>
          <p:spPr bwMode="auto">
            <a:xfrm>
              <a:off x="4414914" y="2731867"/>
              <a:ext cx="1380874" cy="1229097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solidFill>
              <a:srgbClr val="8BBDE2"/>
            </a:solidFill>
            <a:ln w="25400" cap="flat" cmpd="sng" algn="ctr">
              <a:noFill/>
              <a:prstDash val="solid"/>
            </a:ln>
            <a:effectLst/>
            <a:extLst/>
          </p:spPr>
          <p:txBody>
            <a:bodyPr lIns="0" tIns="25200" rIns="0" bIns="25200" anchor="ctr"/>
            <a:lstStyle/>
            <a:p>
              <a:pPr marL="102665" indent="-102665" defTabSz="914324">
                <a:lnSpc>
                  <a:spcPct val="120000"/>
                </a:lnSpc>
                <a:spcBef>
                  <a:spcPts val="338"/>
                </a:spcBef>
                <a:spcAft>
                  <a:spcPts val="338"/>
                </a:spcAft>
                <a:buFont typeface="Arial" pitchFamily="34" charset="0"/>
                <a:buChar char="•"/>
                <a:defRPr/>
              </a:pPr>
              <a:endParaRPr lang="en-US" sz="8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10" name="中心文本"/>
            <p:cNvSpPr txBox="1">
              <a:spLocks noChangeArrowheads="1"/>
            </p:cNvSpPr>
            <p:nvPr/>
          </p:nvSpPr>
          <p:spPr bwMode="auto">
            <a:xfrm>
              <a:off x="3913457" y="2414156"/>
              <a:ext cx="1214216" cy="471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1428" tIns="25715" rIns="51428" bIns="25715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defTabSz="914324">
                <a:spcBef>
                  <a:spcPct val="0"/>
                </a:spcBef>
                <a:buNone/>
                <a:defRPr/>
              </a:pPr>
              <a:r>
                <a:rPr lang="zh-Hans" altLang="en-US" sz="2400" kern="0" dirty="0">
                  <a:solidFill>
                    <a:srgbClr val="076655"/>
                  </a:solidFill>
                  <a:latin typeface="微软雅黑" panose="020B0503020204020204" pitchFamily="34" charset="-122"/>
                </a:rPr>
                <a:t>总结</a:t>
              </a:r>
              <a:endParaRPr lang="en-US" altLang="zh-CN" sz="2400" kern="0" dirty="0">
                <a:solidFill>
                  <a:srgbClr val="076655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1" name="Freeform 54"/>
            <p:cNvSpPr>
              <a:spLocks noEditPoints="1"/>
            </p:cNvSpPr>
            <p:nvPr/>
          </p:nvSpPr>
          <p:spPr bwMode="auto">
            <a:xfrm>
              <a:off x="5007967" y="3245835"/>
              <a:ext cx="194768" cy="360184"/>
            </a:xfrm>
            <a:custGeom>
              <a:avLst/>
              <a:gdLst>
                <a:gd name="T0" fmla="*/ 23 w 144"/>
                <a:gd name="T1" fmla="*/ 0 h 270"/>
                <a:gd name="T2" fmla="*/ 19 w 144"/>
                <a:gd name="T3" fmla="*/ 0 h 270"/>
                <a:gd name="T4" fmla="*/ 11 w 144"/>
                <a:gd name="T5" fmla="*/ 3 h 270"/>
                <a:gd name="T6" fmla="*/ 4 w 144"/>
                <a:gd name="T7" fmla="*/ 9 h 270"/>
                <a:gd name="T8" fmla="*/ 1 w 144"/>
                <a:gd name="T9" fmla="*/ 18 h 270"/>
                <a:gd name="T10" fmla="*/ 0 w 144"/>
                <a:gd name="T11" fmla="*/ 248 h 270"/>
                <a:gd name="T12" fmla="*/ 1 w 144"/>
                <a:gd name="T13" fmla="*/ 252 h 270"/>
                <a:gd name="T14" fmla="*/ 4 w 144"/>
                <a:gd name="T15" fmla="*/ 260 h 270"/>
                <a:gd name="T16" fmla="*/ 11 w 144"/>
                <a:gd name="T17" fmla="*/ 266 h 270"/>
                <a:gd name="T18" fmla="*/ 19 w 144"/>
                <a:gd name="T19" fmla="*/ 270 h 270"/>
                <a:gd name="T20" fmla="*/ 122 w 144"/>
                <a:gd name="T21" fmla="*/ 270 h 270"/>
                <a:gd name="T22" fmla="*/ 127 w 144"/>
                <a:gd name="T23" fmla="*/ 270 h 270"/>
                <a:gd name="T24" fmla="*/ 135 w 144"/>
                <a:gd name="T25" fmla="*/ 266 h 270"/>
                <a:gd name="T26" fmla="*/ 140 w 144"/>
                <a:gd name="T27" fmla="*/ 260 h 270"/>
                <a:gd name="T28" fmla="*/ 144 w 144"/>
                <a:gd name="T29" fmla="*/ 252 h 270"/>
                <a:gd name="T30" fmla="*/ 144 w 144"/>
                <a:gd name="T31" fmla="*/ 22 h 270"/>
                <a:gd name="T32" fmla="*/ 144 w 144"/>
                <a:gd name="T33" fmla="*/ 18 h 270"/>
                <a:gd name="T34" fmla="*/ 140 w 144"/>
                <a:gd name="T35" fmla="*/ 9 h 270"/>
                <a:gd name="T36" fmla="*/ 135 w 144"/>
                <a:gd name="T37" fmla="*/ 3 h 270"/>
                <a:gd name="T38" fmla="*/ 127 w 144"/>
                <a:gd name="T39" fmla="*/ 0 h 270"/>
                <a:gd name="T40" fmla="*/ 122 w 144"/>
                <a:gd name="T41" fmla="*/ 0 h 270"/>
                <a:gd name="T42" fmla="*/ 86 w 144"/>
                <a:gd name="T43" fmla="*/ 18 h 270"/>
                <a:gd name="T44" fmla="*/ 90 w 144"/>
                <a:gd name="T45" fmla="*/ 19 h 270"/>
                <a:gd name="T46" fmla="*/ 90 w 144"/>
                <a:gd name="T47" fmla="*/ 22 h 270"/>
                <a:gd name="T48" fmla="*/ 86 w 144"/>
                <a:gd name="T49" fmla="*/ 26 h 270"/>
                <a:gd name="T50" fmla="*/ 58 w 144"/>
                <a:gd name="T51" fmla="*/ 26 h 270"/>
                <a:gd name="T52" fmla="*/ 54 w 144"/>
                <a:gd name="T53" fmla="*/ 22 h 270"/>
                <a:gd name="T54" fmla="*/ 56 w 144"/>
                <a:gd name="T55" fmla="*/ 19 h 270"/>
                <a:gd name="T56" fmla="*/ 58 w 144"/>
                <a:gd name="T57" fmla="*/ 18 h 270"/>
                <a:gd name="T58" fmla="*/ 72 w 144"/>
                <a:gd name="T59" fmla="*/ 262 h 270"/>
                <a:gd name="T60" fmla="*/ 62 w 144"/>
                <a:gd name="T61" fmla="*/ 258 h 270"/>
                <a:gd name="T62" fmla="*/ 58 w 144"/>
                <a:gd name="T63" fmla="*/ 248 h 270"/>
                <a:gd name="T64" fmla="*/ 60 w 144"/>
                <a:gd name="T65" fmla="*/ 243 h 270"/>
                <a:gd name="T66" fmla="*/ 66 w 144"/>
                <a:gd name="T67" fmla="*/ 234 h 270"/>
                <a:gd name="T68" fmla="*/ 72 w 144"/>
                <a:gd name="T69" fmla="*/ 234 h 270"/>
                <a:gd name="T70" fmla="*/ 81 w 144"/>
                <a:gd name="T71" fmla="*/ 239 h 270"/>
                <a:gd name="T72" fmla="*/ 86 w 144"/>
                <a:gd name="T73" fmla="*/ 248 h 270"/>
                <a:gd name="T74" fmla="*/ 84 w 144"/>
                <a:gd name="T75" fmla="*/ 252 h 270"/>
                <a:gd name="T76" fmla="*/ 77 w 144"/>
                <a:gd name="T77" fmla="*/ 260 h 270"/>
                <a:gd name="T78" fmla="*/ 72 w 144"/>
                <a:gd name="T79" fmla="*/ 262 h 270"/>
                <a:gd name="T80" fmla="*/ 9 w 144"/>
                <a:gd name="T81" fmla="*/ 225 h 270"/>
                <a:gd name="T82" fmla="*/ 136 w 144"/>
                <a:gd name="T83" fmla="*/ 4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4" h="270">
                  <a:moveTo>
                    <a:pt x="122" y="0"/>
                  </a:moveTo>
                  <a:lnTo>
                    <a:pt x="23" y="0"/>
                  </a:lnTo>
                  <a:lnTo>
                    <a:pt x="23" y="0"/>
                  </a:lnTo>
                  <a:lnTo>
                    <a:pt x="19" y="0"/>
                  </a:lnTo>
                  <a:lnTo>
                    <a:pt x="13" y="1"/>
                  </a:lnTo>
                  <a:lnTo>
                    <a:pt x="11" y="3"/>
                  </a:lnTo>
                  <a:lnTo>
                    <a:pt x="6" y="5"/>
                  </a:lnTo>
                  <a:lnTo>
                    <a:pt x="4" y="9"/>
                  </a:lnTo>
                  <a:lnTo>
                    <a:pt x="2" y="13"/>
                  </a:lnTo>
                  <a:lnTo>
                    <a:pt x="1" y="18"/>
                  </a:lnTo>
                  <a:lnTo>
                    <a:pt x="0" y="22"/>
                  </a:lnTo>
                  <a:lnTo>
                    <a:pt x="0" y="248"/>
                  </a:lnTo>
                  <a:lnTo>
                    <a:pt x="0" y="248"/>
                  </a:lnTo>
                  <a:lnTo>
                    <a:pt x="1" y="252"/>
                  </a:lnTo>
                  <a:lnTo>
                    <a:pt x="2" y="256"/>
                  </a:lnTo>
                  <a:lnTo>
                    <a:pt x="4" y="260"/>
                  </a:lnTo>
                  <a:lnTo>
                    <a:pt x="6" y="263"/>
                  </a:lnTo>
                  <a:lnTo>
                    <a:pt x="11" y="266"/>
                  </a:lnTo>
                  <a:lnTo>
                    <a:pt x="13" y="269"/>
                  </a:lnTo>
                  <a:lnTo>
                    <a:pt x="19" y="270"/>
                  </a:lnTo>
                  <a:lnTo>
                    <a:pt x="23" y="270"/>
                  </a:lnTo>
                  <a:lnTo>
                    <a:pt x="122" y="270"/>
                  </a:lnTo>
                  <a:lnTo>
                    <a:pt x="122" y="270"/>
                  </a:lnTo>
                  <a:lnTo>
                    <a:pt x="127" y="270"/>
                  </a:lnTo>
                  <a:lnTo>
                    <a:pt x="131" y="269"/>
                  </a:lnTo>
                  <a:lnTo>
                    <a:pt x="135" y="266"/>
                  </a:lnTo>
                  <a:lnTo>
                    <a:pt x="137" y="263"/>
                  </a:lnTo>
                  <a:lnTo>
                    <a:pt x="140" y="260"/>
                  </a:lnTo>
                  <a:lnTo>
                    <a:pt x="143" y="256"/>
                  </a:lnTo>
                  <a:lnTo>
                    <a:pt x="144" y="252"/>
                  </a:lnTo>
                  <a:lnTo>
                    <a:pt x="144" y="248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4" y="18"/>
                  </a:lnTo>
                  <a:lnTo>
                    <a:pt x="143" y="13"/>
                  </a:lnTo>
                  <a:lnTo>
                    <a:pt x="140" y="9"/>
                  </a:lnTo>
                  <a:lnTo>
                    <a:pt x="137" y="5"/>
                  </a:lnTo>
                  <a:lnTo>
                    <a:pt x="135" y="3"/>
                  </a:lnTo>
                  <a:lnTo>
                    <a:pt x="131" y="1"/>
                  </a:lnTo>
                  <a:lnTo>
                    <a:pt x="127" y="0"/>
                  </a:lnTo>
                  <a:lnTo>
                    <a:pt x="122" y="0"/>
                  </a:lnTo>
                  <a:lnTo>
                    <a:pt x="122" y="0"/>
                  </a:lnTo>
                  <a:close/>
                  <a:moveTo>
                    <a:pt x="58" y="18"/>
                  </a:moveTo>
                  <a:lnTo>
                    <a:pt x="86" y="18"/>
                  </a:lnTo>
                  <a:lnTo>
                    <a:pt x="86" y="18"/>
                  </a:lnTo>
                  <a:lnTo>
                    <a:pt x="90" y="19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90" y="24"/>
                  </a:lnTo>
                  <a:lnTo>
                    <a:pt x="86" y="26"/>
                  </a:lnTo>
                  <a:lnTo>
                    <a:pt x="58" y="26"/>
                  </a:lnTo>
                  <a:lnTo>
                    <a:pt x="58" y="26"/>
                  </a:lnTo>
                  <a:lnTo>
                    <a:pt x="56" y="24"/>
                  </a:lnTo>
                  <a:lnTo>
                    <a:pt x="54" y="22"/>
                  </a:lnTo>
                  <a:lnTo>
                    <a:pt x="54" y="22"/>
                  </a:lnTo>
                  <a:lnTo>
                    <a:pt x="56" y="19"/>
                  </a:lnTo>
                  <a:lnTo>
                    <a:pt x="58" y="18"/>
                  </a:lnTo>
                  <a:lnTo>
                    <a:pt x="58" y="18"/>
                  </a:lnTo>
                  <a:close/>
                  <a:moveTo>
                    <a:pt x="72" y="262"/>
                  </a:moveTo>
                  <a:lnTo>
                    <a:pt x="72" y="262"/>
                  </a:lnTo>
                  <a:lnTo>
                    <a:pt x="66" y="260"/>
                  </a:lnTo>
                  <a:lnTo>
                    <a:pt x="62" y="258"/>
                  </a:lnTo>
                  <a:lnTo>
                    <a:pt x="60" y="252"/>
                  </a:lnTo>
                  <a:lnTo>
                    <a:pt x="58" y="248"/>
                  </a:lnTo>
                  <a:lnTo>
                    <a:pt x="58" y="248"/>
                  </a:lnTo>
                  <a:lnTo>
                    <a:pt x="60" y="243"/>
                  </a:lnTo>
                  <a:lnTo>
                    <a:pt x="62" y="239"/>
                  </a:lnTo>
                  <a:lnTo>
                    <a:pt x="66" y="234"/>
                  </a:lnTo>
                  <a:lnTo>
                    <a:pt x="72" y="234"/>
                  </a:lnTo>
                  <a:lnTo>
                    <a:pt x="72" y="234"/>
                  </a:lnTo>
                  <a:lnTo>
                    <a:pt x="77" y="234"/>
                  </a:lnTo>
                  <a:lnTo>
                    <a:pt x="81" y="239"/>
                  </a:lnTo>
                  <a:lnTo>
                    <a:pt x="84" y="243"/>
                  </a:lnTo>
                  <a:lnTo>
                    <a:pt x="86" y="248"/>
                  </a:lnTo>
                  <a:lnTo>
                    <a:pt x="86" y="248"/>
                  </a:lnTo>
                  <a:lnTo>
                    <a:pt x="84" y="252"/>
                  </a:lnTo>
                  <a:lnTo>
                    <a:pt x="81" y="258"/>
                  </a:lnTo>
                  <a:lnTo>
                    <a:pt x="77" y="260"/>
                  </a:lnTo>
                  <a:lnTo>
                    <a:pt x="72" y="262"/>
                  </a:lnTo>
                  <a:lnTo>
                    <a:pt x="72" y="262"/>
                  </a:lnTo>
                  <a:close/>
                  <a:moveTo>
                    <a:pt x="136" y="225"/>
                  </a:moveTo>
                  <a:lnTo>
                    <a:pt x="9" y="225"/>
                  </a:lnTo>
                  <a:lnTo>
                    <a:pt x="9" y="45"/>
                  </a:lnTo>
                  <a:lnTo>
                    <a:pt x="136" y="45"/>
                  </a:lnTo>
                  <a:lnTo>
                    <a:pt x="136" y="2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vert="horz" wrap="square" lIns="68571" tIns="34286" rIns="68571" bIns="34286" numCol="1" anchor="t" anchorCtr="0" compatLnSpc="1">
              <a:prstTxWarp prst="textNoShape">
                <a:avLst/>
              </a:prstTxWarp>
            </a:bodyPr>
            <a:lstStyle/>
            <a:p>
              <a:pPr defTabSz="914324">
                <a:defRPr/>
              </a:pPr>
              <a:endParaRPr lang="zh-CN" altLang="en-US" sz="2400" kern="0">
                <a:solidFill>
                  <a:srgbClr val="080808"/>
                </a:solidFill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5105351" y="1925813"/>
              <a:ext cx="362855" cy="293487"/>
              <a:chOff x="5337176" y="1504950"/>
              <a:chExt cx="215900" cy="174626"/>
            </a:xfrm>
            <a:solidFill>
              <a:srgbClr val="FFFFFF"/>
            </a:solidFill>
          </p:grpSpPr>
          <p:sp>
            <p:nvSpPr>
              <p:cNvPr id="25" name="Freeform 90"/>
              <p:cNvSpPr>
                <a:spLocks noEditPoints="1"/>
              </p:cNvSpPr>
              <p:nvPr/>
            </p:nvSpPr>
            <p:spPr bwMode="auto">
              <a:xfrm>
                <a:off x="5337176" y="1617663"/>
                <a:ext cx="215900" cy="61913"/>
              </a:xfrm>
              <a:custGeom>
                <a:avLst/>
                <a:gdLst>
                  <a:gd name="T0" fmla="*/ 272 w 273"/>
                  <a:gd name="T1" fmla="*/ 66 h 79"/>
                  <a:gd name="T2" fmla="*/ 272 w 273"/>
                  <a:gd name="T3" fmla="*/ 66 h 79"/>
                  <a:gd name="T4" fmla="*/ 266 w 273"/>
                  <a:gd name="T5" fmla="*/ 55 h 79"/>
                  <a:gd name="T6" fmla="*/ 255 w 273"/>
                  <a:gd name="T7" fmla="*/ 36 h 79"/>
                  <a:gd name="T8" fmla="*/ 233 w 273"/>
                  <a:gd name="T9" fmla="*/ 2 h 79"/>
                  <a:gd name="T10" fmla="*/ 233 w 273"/>
                  <a:gd name="T11" fmla="*/ 2 h 79"/>
                  <a:gd name="T12" fmla="*/ 232 w 273"/>
                  <a:gd name="T13" fmla="*/ 0 h 79"/>
                  <a:gd name="T14" fmla="*/ 231 w 273"/>
                  <a:gd name="T15" fmla="*/ 0 h 79"/>
                  <a:gd name="T16" fmla="*/ 44 w 273"/>
                  <a:gd name="T17" fmla="*/ 0 h 79"/>
                  <a:gd name="T18" fmla="*/ 44 w 273"/>
                  <a:gd name="T19" fmla="*/ 0 h 79"/>
                  <a:gd name="T20" fmla="*/ 41 w 273"/>
                  <a:gd name="T21" fmla="*/ 0 h 79"/>
                  <a:gd name="T22" fmla="*/ 39 w 273"/>
                  <a:gd name="T23" fmla="*/ 2 h 79"/>
                  <a:gd name="T24" fmla="*/ 39 w 273"/>
                  <a:gd name="T25" fmla="*/ 2 h 79"/>
                  <a:gd name="T26" fmla="*/ 18 w 273"/>
                  <a:gd name="T27" fmla="*/ 36 h 79"/>
                  <a:gd name="T28" fmla="*/ 7 w 273"/>
                  <a:gd name="T29" fmla="*/ 55 h 79"/>
                  <a:gd name="T30" fmla="*/ 1 w 273"/>
                  <a:gd name="T31" fmla="*/ 66 h 79"/>
                  <a:gd name="T32" fmla="*/ 1 w 273"/>
                  <a:gd name="T33" fmla="*/ 66 h 79"/>
                  <a:gd name="T34" fmla="*/ 0 w 273"/>
                  <a:gd name="T35" fmla="*/ 71 h 79"/>
                  <a:gd name="T36" fmla="*/ 1 w 273"/>
                  <a:gd name="T37" fmla="*/ 74 h 79"/>
                  <a:gd name="T38" fmla="*/ 1 w 273"/>
                  <a:gd name="T39" fmla="*/ 74 h 79"/>
                  <a:gd name="T40" fmla="*/ 4 w 273"/>
                  <a:gd name="T41" fmla="*/ 77 h 79"/>
                  <a:gd name="T42" fmla="*/ 8 w 273"/>
                  <a:gd name="T43" fmla="*/ 78 h 79"/>
                  <a:gd name="T44" fmla="*/ 19 w 273"/>
                  <a:gd name="T45" fmla="*/ 79 h 79"/>
                  <a:gd name="T46" fmla="*/ 255 w 273"/>
                  <a:gd name="T47" fmla="*/ 79 h 79"/>
                  <a:gd name="T48" fmla="*/ 255 w 273"/>
                  <a:gd name="T49" fmla="*/ 79 h 79"/>
                  <a:gd name="T50" fmla="*/ 266 w 273"/>
                  <a:gd name="T51" fmla="*/ 78 h 79"/>
                  <a:gd name="T52" fmla="*/ 269 w 273"/>
                  <a:gd name="T53" fmla="*/ 77 h 79"/>
                  <a:gd name="T54" fmla="*/ 272 w 273"/>
                  <a:gd name="T55" fmla="*/ 74 h 79"/>
                  <a:gd name="T56" fmla="*/ 272 w 273"/>
                  <a:gd name="T57" fmla="*/ 74 h 79"/>
                  <a:gd name="T58" fmla="*/ 273 w 273"/>
                  <a:gd name="T59" fmla="*/ 71 h 79"/>
                  <a:gd name="T60" fmla="*/ 272 w 273"/>
                  <a:gd name="T61" fmla="*/ 66 h 79"/>
                  <a:gd name="T62" fmla="*/ 272 w 273"/>
                  <a:gd name="T63" fmla="*/ 66 h 79"/>
                  <a:gd name="T64" fmla="*/ 266 w 273"/>
                  <a:gd name="T65" fmla="*/ 70 h 79"/>
                  <a:gd name="T66" fmla="*/ 266 w 273"/>
                  <a:gd name="T67" fmla="*/ 70 h 79"/>
                  <a:gd name="T68" fmla="*/ 263 w 273"/>
                  <a:gd name="T69" fmla="*/ 71 h 79"/>
                  <a:gd name="T70" fmla="*/ 255 w 273"/>
                  <a:gd name="T71" fmla="*/ 71 h 79"/>
                  <a:gd name="T72" fmla="*/ 19 w 273"/>
                  <a:gd name="T73" fmla="*/ 71 h 79"/>
                  <a:gd name="T74" fmla="*/ 19 w 273"/>
                  <a:gd name="T75" fmla="*/ 71 h 79"/>
                  <a:gd name="T76" fmla="*/ 9 w 273"/>
                  <a:gd name="T77" fmla="*/ 71 h 79"/>
                  <a:gd name="T78" fmla="*/ 8 w 273"/>
                  <a:gd name="T79" fmla="*/ 70 h 79"/>
                  <a:gd name="T80" fmla="*/ 8 w 273"/>
                  <a:gd name="T81" fmla="*/ 70 h 79"/>
                  <a:gd name="T82" fmla="*/ 8 w 273"/>
                  <a:gd name="T83" fmla="*/ 68 h 79"/>
                  <a:gd name="T84" fmla="*/ 8 w 273"/>
                  <a:gd name="T85" fmla="*/ 68 h 79"/>
                  <a:gd name="T86" fmla="*/ 8 w 273"/>
                  <a:gd name="T87" fmla="*/ 68 h 79"/>
                  <a:gd name="T88" fmla="*/ 8 w 273"/>
                  <a:gd name="T89" fmla="*/ 68 h 79"/>
                  <a:gd name="T90" fmla="*/ 15 w 273"/>
                  <a:gd name="T91" fmla="*/ 53 h 79"/>
                  <a:gd name="T92" fmla="*/ 31 w 273"/>
                  <a:gd name="T93" fmla="*/ 29 h 79"/>
                  <a:gd name="T94" fmla="*/ 241 w 273"/>
                  <a:gd name="T95" fmla="*/ 29 h 79"/>
                  <a:gd name="T96" fmla="*/ 241 w 273"/>
                  <a:gd name="T97" fmla="*/ 29 h 79"/>
                  <a:gd name="T98" fmla="*/ 258 w 273"/>
                  <a:gd name="T99" fmla="*/ 53 h 79"/>
                  <a:gd name="T100" fmla="*/ 265 w 273"/>
                  <a:gd name="T101" fmla="*/ 68 h 79"/>
                  <a:gd name="T102" fmla="*/ 265 w 273"/>
                  <a:gd name="T103" fmla="*/ 68 h 79"/>
                  <a:gd name="T104" fmla="*/ 265 w 273"/>
                  <a:gd name="T105" fmla="*/ 68 h 79"/>
                  <a:gd name="T106" fmla="*/ 265 w 273"/>
                  <a:gd name="T107" fmla="*/ 68 h 79"/>
                  <a:gd name="T108" fmla="*/ 266 w 273"/>
                  <a:gd name="T109" fmla="*/ 70 h 79"/>
                  <a:gd name="T110" fmla="*/ 266 w 273"/>
                  <a:gd name="T111" fmla="*/ 7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3" h="79">
                    <a:moveTo>
                      <a:pt x="272" y="66"/>
                    </a:moveTo>
                    <a:lnTo>
                      <a:pt x="272" y="66"/>
                    </a:lnTo>
                    <a:lnTo>
                      <a:pt x="266" y="55"/>
                    </a:lnTo>
                    <a:lnTo>
                      <a:pt x="255" y="36"/>
                    </a:lnTo>
                    <a:lnTo>
                      <a:pt x="233" y="2"/>
                    </a:lnTo>
                    <a:lnTo>
                      <a:pt x="233" y="2"/>
                    </a:lnTo>
                    <a:lnTo>
                      <a:pt x="232" y="0"/>
                    </a:lnTo>
                    <a:lnTo>
                      <a:pt x="231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1" y="0"/>
                    </a:lnTo>
                    <a:lnTo>
                      <a:pt x="39" y="2"/>
                    </a:lnTo>
                    <a:lnTo>
                      <a:pt x="39" y="2"/>
                    </a:lnTo>
                    <a:lnTo>
                      <a:pt x="18" y="36"/>
                    </a:lnTo>
                    <a:lnTo>
                      <a:pt x="7" y="55"/>
                    </a:lnTo>
                    <a:lnTo>
                      <a:pt x="1" y="66"/>
                    </a:lnTo>
                    <a:lnTo>
                      <a:pt x="1" y="66"/>
                    </a:lnTo>
                    <a:lnTo>
                      <a:pt x="0" y="71"/>
                    </a:lnTo>
                    <a:lnTo>
                      <a:pt x="1" y="74"/>
                    </a:lnTo>
                    <a:lnTo>
                      <a:pt x="1" y="74"/>
                    </a:lnTo>
                    <a:lnTo>
                      <a:pt x="4" y="77"/>
                    </a:lnTo>
                    <a:lnTo>
                      <a:pt x="8" y="78"/>
                    </a:lnTo>
                    <a:lnTo>
                      <a:pt x="19" y="79"/>
                    </a:lnTo>
                    <a:lnTo>
                      <a:pt x="255" y="79"/>
                    </a:lnTo>
                    <a:lnTo>
                      <a:pt x="255" y="79"/>
                    </a:lnTo>
                    <a:lnTo>
                      <a:pt x="266" y="78"/>
                    </a:lnTo>
                    <a:lnTo>
                      <a:pt x="269" y="77"/>
                    </a:lnTo>
                    <a:lnTo>
                      <a:pt x="272" y="74"/>
                    </a:lnTo>
                    <a:lnTo>
                      <a:pt x="272" y="74"/>
                    </a:lnTo>
                    <a:lnTo>
                      <a:pt x="273" y="71"/>
                    </a:lnTo>
                    <a:lnTo>
                      <a:pt x="272" y="66"/>
                    </a:lnTo>
                    <a:lnTo>
                      <a:pt x="272" y="66"/>
                    </a:lnTo>
                    <a:close/>
                    <a:moveTo>
                      <a:pt x="266" y="70"/>
                    </a:moveTo>
                    <a:lnTo>
                      <a:pt x="266" y="70"/>
                    </a:lnTo>
                    <a:lnTo>
                      <a:pt x="263" y="71"/>
                    </a:lnTo>
                    <a:lnTo>
                      <a:pt x="255" y="71"/>
                    </a:lnTo>
                    <a:lnTo>
                      <a:pt x="19" y="71"/>
                    </a:lnTo>
                    <a:lnTo>
                      <a:pt x="19" y="71"/>
                    </a:lnTo>
                    <a:lnTo>
                      <a:pt x="9" y="71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8" y="68"/>
                    </a:lnTo>
                    <a:lnTo>
                      <a:pt x="15" y="53"/>
                    </a:lnTo>
                    <a:lnTo>
                      <a:pt x="31" y="29"/>
                    </a:lnTo>
                    <a:lnTo>
                      <a:pt x="241" y="29"/>
                    </a:lnTo>
                    <a:lnTo>
                      <a:pt x="241" y="29"/>
                    </a:lnTo>
                    <a:lnTo>
                      <a:pt x="258" y="53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66" y="70"/>
                    </a:lnTo>
                    <a:lnTo>
                      <a:pt x="266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6" name="Freeform 91"/>
              <p:cNvSpPr>
                <a:spLocks/>
              </p:cNvSpPr>
              <p:nvPr/>
            </p:nvSpPr>
            <p:spPr bwMode="auto">
              <a:xfrm>
                <a:off x="5434013" y="1646238"/>
                <a:ext cx="23813" cy="15875"/>
              </a:xfrm>
              <a:custGeom>
                <a:avLst/>
                <a:gdLst>
                  <a:gd name="T0" fmla="*/ 29 w 32"/>
                  <a:gd name="T1" fmla="*/ 0 h 21"/>
                  <a:gd name="T2" fmla="*/ 3 w 32"/>
                  <a:gd name="T3" fmla="*/ 0 h 21"/>
                  <a:gd name="T4" fmla="*/ 3 w 32"/>
                  <a:gd name="T5" fmla="*/ 0 h 21"/>
                  <a:gd name="T6" fmla="*/ 0 w 32"/>
                  <a:gd name="T7" fmla="*/ 1 h 21"/>
                  <a:gd name="T8" fmla="*/ 0 w 32"/>
                  <a:gd name="T9" fmla="*/ 3 h 21"/>
                  <a:gd name="T10" fmla="*/ 0 w 32"/>
                  <a:gd name="T11" fmla="*/ 19 h 21"/>
                  <a:gd name="T12" fmla="*/ 0 w 32"/>
                  <a:gd name="T13" fmla="*/ 19 h 21"/>
                  <a:gd name="T14" fmla="*/ 0 w 32"/>
                  <a:gd name="T15" fmla="*/ 21 h 21"/>
                  <a:gd name="T16" fmla="*/ 3 w 32"/>
                  <a:gd name="T17" fmla="*/ 21 h 21"/>
                  <a:gd name="T18" fmla="*/ 29 w 32"/>
                  <a:gd name="T19" fmla="*/ 21 h 21"/>
                  <a:gd name="T20" fmla="*/ 29 w 32"/>
                  <a:gd name="T21" fmla="*/ 21 h 21"/>
                  <a:gd name="T22" fmla="*/ 32 w 32"/>
                  <a:gd name="T23" fmla="*/ 21 h 21"/>
                  <a:gd name="T24" fmla="*/ 32 w 32"/>
                  <a:gd name="T25" fmla="*/ 19 h 21"/>
                  <a:gd name="T26" fmla="*/ 32 w 32"/>
                  <a:gd name="T27" fmla="*/ 3 h 21"/>
                  <a:gd name="T28" fmla="*/ 32 w 32"/>
                  <a:gd name="T29" fmla="*/ 3 h 21"/>
                  <a:gd name="T30" fmla="*/ 32 w 32"/>
                  <a:gd name="T31" fmla="*/ 1 h 21"/>
                  <a:gd name="T32" fmla="*/ 29 w 32"/>
                  <a:gd name="T33" fmla="*/ 0 h 21"/>
                  <a:gd name="T34" fmla="*/ 29 w 32"/>
                  <a:gd name="T35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21">
                    <a:moveTo>
                      <a:pt x="29" y="0"/>
                    </a:moveTo>
                    <a:lnTo>
                      <a:pt x="3" y="0"/>
                    </a:lnTo>
                    <a:lnTo>
                      <a:pt x="3" y="0"/>
                    </a:lnTo>
                    <a:lnTo>
                      <a:pt x="0" y="1"/>
                    </a:lnTo>
                    <a:lnTo>
                      <a:pt x="0" y="3"/>
                    </a:lnTo>
                    <a:lnTo>
                      <a:pt x="0" y="19"/>
                    </a:lnTo>
                    <a:lnTo>
                      <a:pt x="0" y="19"/>
                    </a:lnTo>
                    <a:lnTo>
                      <a:pt x="0" y="21"/>
                    </a:lnTo>
                    <a:lnTo>
                      <a:pt x="3" y="21"/>
                    </a:lnTo>
                    <a:lnTo>
                      <a:pt x="29" y="21"/>
                    </a:lnTo>
                    <a:lnTo>
                      <a:pt x="29" y="21"/>
                    </a:lnTo>
                    <a:lnTo>
                      <a:pt x="32" y="21"/>
                    </a:lnTo>
                    <a:lnTo>
                      <a:pt x="32" y="19"/>
                    </a:lnTo>
                    <a:lnTo>
                      <a:pt x="32" y="3"/>
                    </a:lnTo>
                    <a:lnTo>
                      <a:pt x="32" y="3"/>
                    </a:lnTo>
                    <a:lnTo>
                      <a:pt x="32" y="1"/>
                    </a:lnTo>
                    <a:lnTo>
                      <a:pt x="29" y="0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7" name="Freeform 92"/>
              <p:cNvSpPr>
                <a:spLocks noEditPoints="1"/>
              </p:cNvSpPr>
              <p:nvPr/>
            </p:nvSpPr>
            <p:spPr bwMode="auto">
              <a:xfrm>
                <a:off x="5370513" y="1504950"/>
                <a:ext cx="149225" cy="106363"/>
              </a:xfrm>
              <a:custGeom>
                <a:avLst/>
                <a:gdLst>
                  <a:gd name="T0" fmla="*/ 176 w 189"/>
                  <a:gd name="T1" fmla="*/ 132 h 132"/>
                  <a:gd name="T2" fmla="*/ 189 w 189"/>
                  <a:gd name="T3" fmla="*/ 132 h 132"/>
                  <a:gd name="T4" fmla="*/ 189 w 189"/>
                  <a:gd name="T5" fmla="*/ 118 h 132"/>
                  <a:gd name="T6" fmla="*/ 189 w 189"/>
                  <a:gd name="T7" fmla="*/ 118 h 132"/>
                  <a:gd name="T8" fmla="*/ 189 w 189"/>
                  <a:gd name="T9" fmla="*/ 12 h 132"/>
                  <a:gd name="T10" fmla="*/ 189 w 189"/>
                  <a:gd name="T11" fmla="*/ 12 h 132"/>
                  <a:gd name="T12" fmla="*/ 189 w 189"/>
                  <a:gd name="T13" fmla="*/ 8 h 132"/>
                  <a:gd name="T14" fmla="*/ 186 w 189"/>
                  <a:gd name="T15" fmla="*/ 2 h 132"/>
                  <a:gd name="T16" fmla="*/ 180 w 189"/>
                  <a:gd name="T17" fmla="*/ 0 h 132"/>
                  <a:gd name="T18" fmla="*/ 176 w 189"/>
                  <a:gd name="T19" fmla="*/ 0 h 132"/>
                  <a:gd name="T20" fmla="*/ 12 w 189"/>
                  <a:gd name="T21" fmla="*/ 0 h 132"/>
                  <a:gd name="T22" fmla="*/ 12 w 189"/>
                  <a:gd name="T23" fmla="*/ 0 h 132"/>
                  <a:gd name="T24" fmla="*/ 8 w 189"/>
                  <a:gd name="T25" fmla="*/ 0 h 132"/>
                  <a:gd name="T26" fmla="*/ 3 w 189"/>
                  <a:gd name="T27" fmla="*/ 2 h 132"/>
                  <a:gd name="T28" fmla="*/ 0 w 189"/>
                  <a:gd name="T29" fmla="*/ 8 h 132"/>
                  <a:gd name="T30" fmla="*/ 0 w 189"/>
                  <a:gd name="T31" fmla="*/ 12 h 132"/>
                  <a:gd name="T32" fmla="*/ 0 w 189"/>
                  <a:gd name="T33" fmla="*/ 118 h 132"/>
                  <a:gd name="T34" fmla="*/ 0 w 189"/>
                  <a:gd name="T35" fmla="*/ 118 h 132"/>
                  <a:gd name="T36" fmla="*/ 0 w 189"/>
                  <a:gd name="T37" fmla="*/ 118 h 132"/>
                  <a:gd name="T38" fmla="*/ 0 w 189"/>
                  <a:gd name="T39" fmla="*/ 132 h 132"/>
                  <a:gd name="T40" fmla="*/ 12 w 189"/>
                  <a:gd name="T41" fmla="*/ 132 h 132"/>
                  <a:gd name="T42" fmla="*/ 176 w 189"/>
                  <a:gd name="T43" fmla="*/ 132 h 132"/>
                  <a:gd name="T44" fmla="*/ 10 w 189"/>
                  <a:gd name="T45" fmla="*/ 8 h 132"/>
                  <a:gd name="T46" fmla="*/ 179 w 189"/>
                  <a:gd name="T47" fmla="*/ 8 h 132"/>
                  <a:gd name="T48" fmla="*/ 179 w 189"/>
                  <a:gd name="T49" fmla="*/ 118 h 132"/>
                  <a:gd name="T50" fmla="*/ 10 w 189"/>
                  <a:gd name="T51" fmla="*/ 118 h 132"/>
                  <a:gd name="T52" fmla="*/ 10 w 189"/>
                  <a:gd name="T53" fmla="*/ 8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9" h="132">
                    <a:moveTo>
                      <a:pt x="176" y="132"/>
                    </a:moveTo>
                    <a:lnTo>
                      <a:pt x="189" y="132"/>
                    </a:lnTo>
                    <a:lnTo>
                      <a:pt x="189" y="118"/>
                    </a:lnTo>
                    <a:lnTo>
                      <a:pt x="189" y="118"/>
                    </a:lnTo>
                    <a:lnTo>
                      <a:pt x="189" y="12"/>
                    </a:lnTo>
                    <a:lnTo>
                      <a:pt x="189" y="12"/>
                    </a:lnTo>
                    <a:lnTo>
                      <a:pt x="189" y="8"/>
                    </a:lnTo>
                    <a:lnTo>
                      <a:pt x="186" y="2"/>
                    </a:lnTo>
                    <a:lnTo>
                      <a:pt x="180" y="0"/>
                    </a:lnTo>
                    <a:lnTo>
                      <a:pt x="176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3" y="2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32"/>
                    </a:lnTo>
                    <a:lnTo>
                      <a:pt x="12" y="132"/>
                    </a:lnTo>
                    <a:lnTo>
                      <a:pt x="176" y="132"/>
                    </a:lnTo>
                    <a:close/>
                    <a:moveTo>
                      <a:pt x="10" y="8"/>
                    </a:moveTo>
                    <a:lnTo>
                      <a:pt x="179" y="8"/>
                    </a:lnTo>
                    <a:lnTo>
                      <a:pt x="179" y="118"/>
                    </a:lnTo>
                    <a:lnTo>
                      <a:pt x="10" y="118"/>
                    </a:lnTo>
                    <a:lnTo>
                      <a:pt x="10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3593752" y="3142499"/>
              <a:ext cx="362855" cy="317498"/>
              <a:chOff x="4902201" y="1906588"/>
              <a:chExt cx="215900" cy="188913"/>
            </a:xfrm>
            <a:solidFill>
              <a:srgbClr val="FFFFFF"/>
            </a:solidFill>
          </p:grpSpPr>
          <p:sp>
            <p:nvSpPr>
              <p:cNvPr id="17" name="Freeform 132"/>
              <p:cNvSpPr>
                <a:spLocks/>
              </p:cNvSpPr>
              <p:nvPr/>
            </p:nvSpPr>
            <p:spPr bwMode="auto">
              <a:xfrm>
                <a:off x="4989513" y="1982788"/>
                <a:ext cx="46038" cy="15875"/>
              </a:xfrm>
              <a:custGeom>
                <a:avLst/>
                <a:gdLst>
                  <a:gd name="T0" fmla="*/ 57 w 57"/>
                  <a:gd name="T1" fmla="*/ 14 h 20"/>
                  <a:gd name="T2" fmla="*/ 57 w 57"/>
                  <a:gd name="T3" fmla="*/ 14 h 20"/>
                  <a:gd name="T4" fmla="*/ 57 w 57"/>
                  <a:gd name="T5" fmla="*/ 12 h 20"/>
                  <a:gd name="T6" fmla="*/ 57 w 57"/>
                  <a:gd name="T7" fmla="*/ 12 h 20"/>
                  <a:gd name="T8" fmla="*/ 56 w 57"/>
                  <a:gd name="T9" fmla="*/ 7 h 20"/>
                  <a:gd name="T10" fmla="*/ 54 w 57"/>
                  <a:gd name="T11" fmla="*/ 5 h 20"/>
                  <a:gd name="T12" fmla="*/ 53 w 57"/>
                  <a:gd name="T13" fmla="*/ 4 h 20"/>
                  <a:gd name="T14" fmla="*/ 53 w 57"/>
                  <a:gd name="T15" fmla="*/ 4 h 20"/>
                  <a:gd name="T16" fmla="*/ 41 w 57"/>
                  <a:gd name="T17" fmla="*/ 1 h 20"/>
                  <a:gd name="T18" fmla="*/ 28 w 57"/>
                  <a:gd name="T19" fmla="*/ 0 h 20"/>
                  <a:gd name="T20" fmla="*/ 28 w 57"/>
                  <a:gd name="T21" fmla="*/ 0 h 20"/>
                  <a:gd name="T22" fmla="*/ 16 w 57"/>
                  <a:gd name="T23" fmla="*/ 1 h 20"/>
                  <a:gd name="T24" fmla="*/ 5 w 57"/>
                  <a:gd name="T25" fmla="*/ 4 h 20"/>
                  <a:gd name="T26" fmla="*/ 5 w 57"/>
                  <a:gd name="T27" fmla="*/ 4 h 20"/>
                  <a:gd name="T28" fmla="*/ 2 w 57"/>
                  <a:gd name="T29" fmla="*/ 5 h 20"/>
                  <a:gd name="T30" fmla="*/ 1 w 57"/>
                  <a:gd name="T31" fmla="*/ 8 h 20"/>
                  <a:gd name="T32" fmla="*/ 0 w 57"/>
                  <a:gd name="T33" fmla="*/ 11 h 20"/>
                  <a:gd name="T34" fmla="*/ 1 w 57"/>
                  <a:gd name="T35" fmla="*/ 14 h 20"/>
                  <a:gd name="T36" fmla="*/ 1 w 57"/>
                  <a:gd name="T37" fmla="*/ 14 h 20"/>
                  <a:gd name="T38" fmla="*/ 1 w 57"/>
                  <a:gd name="T39" fmla="*/ 18 h 20"/>
                  <a:gd name="T40" fmla="*/ 2 w 57"/>
                  <a:gd name="T41" fmla="*/ 19 h 20"/>
                  <a:gd name="T42" fmla="*/ 5 w 57"/>
                  <a:gd name="T43" fmla="*/ 20 h 20"/>
                  <a:gd name="T44" fmla="*/ 8 w 57"/>
                  <a:gd name="T45" fmla="*/ 20 h 20"/>
                  <a:gd name="T46" fmla="*/ 8 w 57"/>
                  <a:gd name="T47" fmla="*/ 20 h 20"/>
                  <a:gd name="T48" fmla="*/ 8 w 57"/>
                  <a:gd name="T49" fmla="*/ 20 h 20"/>
                  <a:gd name="T50" fmla="*/ 17 w 57"/>
                  <a:gd name="T51" fmla="*/ 18 h 20"/>
                  <a:gd name="T52" fmla="*/ 28 w 57"/>
                  <a:gd name="T53" fmla="*/ 16 h 20"/>
                  <a:gd name="T54" fmla="*/ 28 w 57"/>
                  <a:gd name="T55" fmla="*/ 16 h 20"/>
                  <a:gd name="T56" fmla="*/ 39 w 57"/>
                  <a:gd name="T57" fmla="*/ 18 h 20"/>
                  <a:gd name="T58" fmla="*/ 50 w 57"/>
                  <a:gd name="T59" fmla="*/ 20 h 20"/>
                  <a:gd name="T60" fmla="*/ 50 w 57"/>
                  <a:gd name="T61" fmla="*/ 20 h 20"/>
                  <a:gd name="T62" fmla="*/ 53 w 57"/>
                  <a:gd name="T63" fmla="*/ 20 h 20"/>
                  <a:gd name="T64" fmla="*/ 54 w 57"/>
                  <a:gd name="T65" fmla="*/ 19 h 20"/>
                  <a:gd name="T66" fmla="*/ 56 w 57"/>
                  <a:gd name="T67" fmla="*/ 18 h 20"/>
                  <a:gd name="T68" fmla="*/ 57 w 57"/>
                  <a:gd name="T69" fmla="*/ 14 h 20"/>
                  <a:gd name="T70" fmla="*/ 57 w 57"/>
                  <a:gd name="T71" fmla="*/ 1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7" h="20">
                    <a:moveTo>
                      <a:pt x="57" y="14"/>
                    </a:moveTo>
                    <a:lnTo>
                      <a:pt x="57" y="14"/>
                    </a:lnTo>
                    <a:lnTo>
                      <a:pt x="57" y="12"/>
                    </a:lnTo>
                    <a:lnTo>
                      <a:pt x="57" y="12"/>
                    </a:lnTo>
                    <a:lnTo>
                      <a:pt x="56" y="7"/>
                    </a:lnTo>
                    <a:lnTo>
                      <a:pt x="54" y="5"/>
                    </a:lnTo>
                    <a:lnTo>
                      <a:pt x="53" y="4"/>
                    </a:lnTo>
                    <a:lnTo>
                      <a:pt x="53" y="4"/>
                    </a:lnTo>
                    <a:lnTo>
                      <a:pt x="41" y="1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16" y="1"/>
                    </a:lnTo>
                    <a:lnTo>
                      <a:pt x="5" y="4"/>
                    </a:lnTo>
                    <a:lnTo>
                      <a:pt x="5" y="4"/>
                    </a:lnTo>
                    <a:lnTo>
                      <a:pt x="2" y="5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4"/>
                    </a:lnTo>
                    <a:lnTo>
                      <a:pt x="1" y="14"/>
                    </a:lnTo>
                    <a:lnTo>
                      <a:pt x="1" y="18"/>
                    </a:lnTo>
                    <a:lnTo>
                      <a:pt x="2" y="19"/>
                    </a:lnTo>
                    <a:lnTo>
                      <a:pt x="5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7" y="18"/>
                    </a:lnTo>
                    <a:lnTo>
                      <a:pt x="28" y="16"/>
                    </a:lnTo>
                    <a:lnTo>
                      <a:pt x="28" y="16"/>
                    </a:lnTo>
                    <a:lnTo>
                      <a:pt x="39" y="18"/>
                    </a:lnTo>
                    <a:lnTo>
                      <a:pt x="50" y="20"/>
                    </a:lnTo>
                    <a:lnTo>
                      <a:pt x="50" y="20"/>
                    </a:lnTo>
                    <a:lnTo>
                      <a:pt x="53" y="20"/>
                    </a:lnTo>
                    <a:lnTo>
                      <a:pt x="54" y="19"/>
                    </a:lnTo>
                    <a:lnTo>
                      <a:pt x="56" y="18"/>
                    </a:lnTo>
                    <a:lnTo>
                      <a:pt x="57" y="14"/>
                    </a:lnTo>
                    <a:lnTo>
                      <a:pt x="57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8" name="Freeform 133"/>
              <p:cNvSpPr>
                <a:spLocks/>
              </p:cNvSpPr>
              <p:nvPr/>
            </p:nvSpPr>
            <p:spPr bwMode="auto">
              <a:xfrm>
                <a:off x="4948238" y="1906588"/>
                <a:ext cx="127000" cy="34925"/>
              </a:xfrm>
              <a:custGeom>
                <a:avLst/>
                <a:gdLst>
                  <a:gd name="T0" fmla="*/ 8 w 161"/>
                  <a:gd name="T1" fmla="*/ 41 h 42"/>
                  <a:gd name="T2" fmla="*/ 8 w 161"/>
                  <a:gd name="T3" fmla="*/ 41 h 42"/>
                  <a:gd name="T4" fmla="*/ 8 w 161"/>
                  <a:gd name="T5" fmla="*/ 41 h 42"/>
                  <a:gd name="T6" fmla="*/ 26 w 161"/>
                  <a:gd name="T7" fmla="*/ 30 h 42"/>
                  <a:gd name="T8" fmla="*/ 44 w 161"/>
                  <a:gd name="T9" fmla="*/ 23 h 42"/>
                  <a:gd name="T10" fmla="*/ 63 w 161"/>
                  <a:gd name="T11" fmla="*/ 19 h 42"/>
                  <a:gd name="T12" fmla="*/ 80 w 161"/>
                  <a:gd name="T13" fmla="*/ 18 h 42"/>
                  <a:gd name="T14" fmla="*/ 80 w 161"/>
                  <a:gd name="T15" fmla="*/ 18 h 42"/>
                  <a:gd name="T16" fmla="*/ 100 w 161"/>
                  <a:gd name="T17" fmla="*/ 19 h 42"/>
                  <a:gd name="T18" fmla="*/ 117 w 161"/>
                  <a:gd name="T19" fmla="*/ 23 h 42"/>
                  <a:gd name="T20" fmla="*/ 135 w 161"/>
                  <a:gd name="T21" fmla="*/ 30 h 42"/>
                  <a:gd name="T22" fmla="*/ 153 w 161"/>
                  <a:gd name="T23" fmla="*/ 41 h 42"/>
                  <a:gd name="T24" fmla="*/ 153 w 161"/>
                  <a:gd name="T25" fmla="*/ 41 h 42"/>
                  <a:gd name="T26" fmla="*/ 155 w 161"/>
                  <a:gd name="T27" fmla="*/ 42 h 42"/>
                  <a:gd name="T28" fmla="*/ 157 w 161"/>
                  <a:gd name="T29" fmla="*/ 41 h 42"/>
                  <a:gd name="T30" fmla="*/ 160 w 161"/>
                  <a:gd name="T31" fmla="*/ 39 h 42"/>
                  <a:gd name="T32" fmla="*/ 161 w 161"/>
                  <a:gd name="T33" fmla="*/ 37 h 42"/>
                  <a:gd name="T34" fmla="*/ 161 w 161"/>
                  <a:gd name="T35" fmla="*/ 37 h 42"/>
                  <a:gd name="T36" fmla="*/ 161 w 161"/>
                  <a:gd name="T37" fmla="*/ 34 h 42"/>
                  <a:gd name="T38" fmla="*/ 161 w 161"/>
                  <a:gd name="T39" fmla="*/ 34 h 42"/>
                  <a:gd name="T40" fmla="*/ 161 w 161"/>
                  <a:gd name="T41" fmla="*/ 29 h 42"/>
                  <a:gd name="T42" fmla="*/ 158 w 161"/>
                  <a:gd name="T43" fmla="*/ 26 h 42"/>
                  <a:gd name="T44" fmla="*/ 158 w 161"/>
                  <a:gd name="T45" fmla="*/ 26 h 42"/>
                  <a:gd name="T46" fmla="*/ 139 w 161"/>
                  <a:gd name="T47" fmla="*/ 15 h 42"/>
                  <a:gd name="T48" fmla="*/ 120 w 161"/>
                  <a:gd name="T49" fmla="*/ 7 h 42"/>
                  <a:gd name="T50" fmla="*/ 101 w 161"/>
                  <a:gd name="T51" fmla="*/ 1 h 42"/>
                  <a:gd name="T52" fmla="*/ 80 w 161"/>
                  <a:gd name="T53" fmla="*/ 0 h 42"/>
                  <a:gd name="T54" fmla="*/ 80 w 161"/>
                  <a:gd name="T55" fmla="*/ 0 h 42"/>
                  <a:gd name="T56" fmla="*/ 61 w 161"/>
                  <a:gd name="T57" fmla="*/ 1 h 42"/>
                  <a:gd name="T58" fmla="*/ 42 w 161"/>
                  <a:gd name="T59" fmla="*/ 7 h 42"/>
                  <a:gd name="T60" fmla="*/ 23 w 161"/>
                  <a:gd name="T61" fmla="*/ 15 h 42"/>
                  <a:gd name="T62" fmla="*/ 4 w 161"/>
                  <a:gd name="T63" fmla="*/ 26 h 42"/>
                  <a:gd name="T64" fmla="*/ 4 w 161"/>
                  <a:gd name="T65" fmla="*/ 26 h 42"/>
                  <a:gd name="T66" fmla="*/ 3 w 161"/>
                  <a:gd name="T67" fmla="*/ 27 h 42"/>
                  <a:gd name="T68" fmla="*/ 1 w 161"/>
                  <a:gd name="T69" fmla="*/ 30 h 42"/>
                  <a:gd name="T70" fmla="*/ 0 w 161"/>
                  <a:gd name="T71" fmla="*/ 34 h 42"/>
                  <a:gd name="T72" fmla="*/ 1 w 161"/>
                  <a:gd name="T73" fmla="*/ 37 h 42"/>
                  <a:gd name="T74" fmla="*/ 1 w 161"/>
                  <a:gd name="T75" fmla="*/ 37 h 42"/>
                  <a:gd name="T76" fmla="*/ 3 w 161"/>
                  <a:gd name="T77" fmla="*/ 39 h 42"/>
                  <a:gd name="T78" fmla="*/ 4 w 161"/>
                  <a:gd name="T79" fmla="*/ 41 h 42"/>
                  <a:gd name="T80" fmla="*/ 7 w 161"/>
                  <a:gd name="T81" fmla="*/ 42 h 42"/>
                  <a:gd name="T82" fmla="*/ 8 w 161"/>
                  <a:gd name="T83" fmla="*/ 41 h 42"/>
                  <a:gd name="T84" fmla="*/ 8 w 161"/>
                  <a:gd name="T85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61" h="42">
                    <a:moveTo>
                      <a:pt x="8" y="41"/>
                    </a:moveTo>
                    <a:lnTo>
                      <a:pt x="8" y="41"/>
                    </a:lnTo>
                    <a:lnTo>
                      <a:pt x="8" y="41"/>
                    </a:lnTo>
                    <a:lnTo>
                      <a:pt x="26" y="30"/>
                    </a:lnTo>
                    <a:lnTo>
                      <a:pt x="44" y="23"/>
                    </a:lnTo>
                    <a:lnTo>
                      <a:pt x="63" y="19"/>
                    </a:lnTo>
                    <a:lnTo>
                      <a:pt x="80" y="18"/>
                    </a:lnTo>
                    <a:lnTo>
                      <a:pt x="80" y="18"/>
                    </a:lnTo>
                    <a:lnTo>
                      <a:pt x="100" y="19"/>
                    </a:lnTo>
                    <a:lnTo>
                      <a:pt x="117" y="23"/>
                    </a:lnTo>
                    <a:lnTo>
                      <a:pt x="135" y="30"/>
                    </a:lnTo>
                    <a:lnTo>
                      <a:pt x="153" y="41"/>
                    </a:lnTo>
                    <a:lnTo>
                      <a:pt x="153" y="41"/>
                    </a:lnTo>
                    <a:lnTo>
                      <a:pt x="155" y="42"/>
                    </a:lnTo>
                    <a:lnTo>
                      <a:pt x="157" y="41"/>
                    </a:lnTo>
                    <a:lnTo>
                      <a:pt x="160" y="39"/>
                    </a:lnTo>
                    <a:lnTo>
                      <a:pt x="161" y="37"/>
                    </a:lnTo>
                    <a:lnTo>
                      <a:pt x="161" y="37"/>
                    </a:lnTo>
                    <a:lnTo>
                      <a:pt x="161" y="34"/>
                    </a:lnTo>
                    <a:lnTo>
                      <a:pt x="161" y="34"/>
                    </a:lnTo>
                    <a:lnTo>
                      <a:pt x="161" y="29"/>
                    </a:lnTo>
                    <a:lnTo>
                      <a:pt x="158" y="26"/>
                    </a:lnTo>
                    <a:lnTo>
                      <a:pt x="158" y="26"/>
                    </a:lnTo>
                    <a:lnTo>
                      <a:pt x="139" y="15"/>
                    </a:lnTo>
                    <a:lnTo>
                      <a:pt x="120" y="7"/>
                    </a:lnTo>
                    <a:lnTo>
                      <a:pt x="101" y="1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1" y="1"/>
                    </a:lnTo>
                    <a:lnTo>
                      <a:pt x="42" y="7"/>
                    </a:lnTo>
                    <a:lnTo>
                      <a:pt x="23" y="15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3" y="27"/>
                    </a:lnTo>
                    <a:lnTo>
                      <a:pt x="1" y="30"/>
                    </a:lnTo>
                    <a:lnTo>
                      <a:pt x="0" y="34"/>
                    </a:lnTo>
                    <a:lnTo>
                      <a:pt x="1" y="37"/>
                    </a:lnTo>
                    <a:lnTo>
                      <a:pt x="1" y="37"/>
                    </a:lnTo>
                    <a:lnTo>
                      <a:pt x="3" y="39"/>
                    </a:lnTo>
                    <a:lnTo>
                      <a:pt x="4" y="41"/>
                    </a:lnTo>
                    <a:lnTo>
                      <a:pt x="7" y="42"/>
                    </a:lnTo>
                    <a:lnTo>
                      <a:pt x="8" y="41"/>
                    </a:lnTo>
                    <a:lnTo>
                      <a:pt x="8" y="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9" name="Freeform 134"/>
              <p:cNvSpPr>
                <a:spLocks/>
              </p:cNvSpPr>
              <p:nvPr/>
            </p:nvSpPr>
            <p:spPr bwMode="auto">
              <a:xfrm>
                <a:off x="4973638" y="1944688"/>
                <a:ext cx="77788" cy="22225"/>
              </a:xfrm>
              <a:custGeom>
                <a:avLst/>
                <a:gdLst>
                  <a:gd name="T0" fmla="*/ 96 w 100"/>
                  <a:gd name="T1" fmla="*/ 11 h 27"/>
                  <a:gd name="T2" fmla="*/ 96 w 100"/>
                  <a:gd name="T3" fmla="*/ 11 h 27"/>
                  <a:gd name="T4" fmla="*/ 85 w 100"/>
                  <a:gd name="T5" fmla="*/ 6 h 27"/>
                  <a:gd name="T6" fmla="*/ 73 w 100"/>
                  <a:gd name="T7" fmla="*/ 2 h 27"/>
                  <a:gd name="T8" fmla="*/ 62 w 100"/>
                  <a:gd name="T9" fmla="*/ 0 h 27"/>
                  <a:gd name="T10" fmla="*/ 49 w 100"/>
                  <a:gd name="T11" fmla="*/ 0 h 27"/>
                  <a:gd name="T12" fmla="*/ 49 w 100"/>
                  <a:gd name="T13" fmla="*/ 0 h 27"/>
                  <a:gd name="T14" fmla="*/ 38 w 100"/>
                  <a:gd name="T15" fmla="*/ 0 h 27"/>
                  <a:gd name="T16" fmla="*/ 26 w 100"/>
                  <a:gd name="T17" fmla="*/ 2 h 27"/>
                  <a:gd name="T18" fmla="*/ 15 w 100"/>
                  <a:gd name="T19" fmla="*/ 6 h 27"/>
                  <a:gd name="T20" fmla="*/ 4 w 100"/>
                  <a:gd name="T21" fmla="*/ 11 h 27"/>
                  <a:gd name="T22" fmla="*/ 4 w 100"/>
                  <a:gd name="T23" fmla="*/ 11 h 27"/>
                  <a:gd name="T24" fmla="*/ 2 w 100"/>
                  <a:gd name="T25" fmla="*/ 12 h 27"/>
                  <a:gd name="T26" fmla="*/ 0 w 100"/>
                  <a:gd name="T27" fmla="*/ 15 h 27"/>
                  <a:gd name="T28" fmla="*/ 0 w 100"/>
                  <a:gd name="T29" fmla="*/ 19 h 27"/>
                  <a:gd name="T30" fmla="*/ 0 w 100"/>
                  <a:gd name="T31" fmla="*/ 21 h 27"/>
                  <a:gd name="T32" fmla="*/ 0 w 100"/>
                  <a:gd name="T33" fmla="*/ 21 h 27"/>
                  <a:gd name="T34" fmla="*/ 2 w 100"/>
                  <a:gd name="T35" fmla="*/ 24 h 27"/>
                  <a:gd name="T36" fmla="*/ 3 w 100"/>
                  <a:gd name="T37" fmla="*/ 27 h 27"/>
                  <a:gd name="T38" fmla="*/ 6 w 100"/>
                  <a:gd name="T39" fmla="*/ 27 h 27"/>
                  <a:gd name="T40" fmla="*/ 7 w 100"/>
                  <a:gd name="T41" fmla="*/ 27 h 27"/>
                  <a:gd name="T42" fmla="*/ 7 w 100"/>
                  <a:gd name="T43" fmla="*/ 27 h 27"/>
                  <a:gd name="T44" fmla="*/ 18 w 100"/>
                  <a:gd name="T45" fmla="*/ 23 h 27"/>
                  <a:gd name="T46" fmla="*/ 29 w 100"/>
                  <a:gd name="T47" fmla="*/ 19 h 27"/>
                  <a:gd name="T48" fmla="*/ 38 w 100"/>
                  <a:gd name="T49" fmla="*/ 17 h 27"/>
                  <a:gd name="T50" fmla="*/ 49 w 100"/>
                  <a:gd name="T51" fmla="*/ 16 h 27"/>
                  <a:gd name="T52" fmla="*/ 49 w 100"/>
                  <a:gd name="T53" fmla="*/ 16 h 27"/>
                  <a:gd name="T54" fmla="*/ 60 w 100"/>
                  <a:gd name="T55" fmla="*/ 17 h 27"/>
                  <a:gd name="T56" fmla="*/ 71 w 100"/>
                  <a:gd name="T57" fmla="*/ 19 h 27"/>
                  <a:gd name="T58" fmla="*/ 82 w 100"/>
                  <a:gd name="T59" fmla="*/ 23 h 27"/>
                  <a:gd name="T60" fmla="*/ 92 w 100"/>
                  <a:gd name="T61" fmla="*/ 27 h 27"/>
                  <a:gd name="T62" fmla="*/ 92 w 100"/>
                  <a:gd name="T63" fmla="*/ 27 h 27"/>
                  <a:gd name="T64" fmla="*/ 94 w 100"/>
                  <a:gd name="T65" fmla="*/ 27 h 27"/>
                  <a:gd name="T66" fmla="*/ 97 w 100"/>
                  <a:gd name="T67" fmla="*/ 27 h 27"/>
                  <a:gd name="T68" fmla="*/ 99 w 100"/>
                  <a:gd name="T69" fmla="*/ 24 h 27"/>
                  <a:gd name="T70" fmla="*/ 100 w 100"/>
                  <a:gd name="T71" fmla="*/ 21 h 27"/>
                  <a:gd name="T72" fmla="*/ 100 w 100"/>
                  <a:gd name="T73" fmla="*/ 21 h 27"/>
                  <a:gd name="T74" fmla="*/ 100 w 100"/>
                  <a:gd name="T75" fmla="*/ 19 h 27"/>
                  <a:gd name="T76" fmla="*/ 100 w 100"/>
                  <a:gd name="T77" fmla="*/ 19 h 27"/>
                  <a:gd name="T78" fmla="*/ 99 w 100"/>
                  <a:gd name="T79" fmla="*/ 15 h 27"/>
                  <a:gd name="T80" fmla="*/ 96 w 100"/>
                  <a:gd name="T81" fmla="*/ 11 h 27"/>
                  <a:gd name="T82" fmla="*/ 96 w 100"/>
                  <a:gd name="T83" fmla="*/ 1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00" h="27">
                    <a:moveTo>
                      <a:pt x="96" y="11"/>
                    </a:moveTo>
                    <a:lnTo>
                      <a:pt x="96" y="11"/>
                    </a:lnTo>
                    <a:lnTo>
                      <a:pt x="85" y="6"/>
                    </a:lnTo>
                    <a:lnTo>
                      <a:pt x="73" y="2"/>
                    </a:lnTo>
                    <a:lnTo>
                      <a:pt x="62" y="0"/>
                    </a:lnTo>
                    <a:lnTo>
                      <a:pt x="49" y="0"/>
                    </a:lnTo>
                    <a:lnTo>
                      <a:pt x="49" y="0"/>
                    </a:lnTo>
                    <a:lnTo>
                      <a:pt x="38" y="0"/>
                    </a:lnTo>
                    <a:lnTo>
                      <a:pt x="26" y="2"/>
                    </a:lnTo>
                    <a:lnTo>
                      <a:pt x="15" y="6"/>
                    </a:lnTo>
                    <a:lnTo>
                      <a:pt x="4" y="11"/>
                    </a:lnTo>
                    <a:lnTo>
                      <a:pt x="4" y="11"/>
                    </a:lnTo>
                    <a:lnTo>
                      <a:pt x="2" y="12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2" y="24"/>
                    </a:lnTo>
                    <a:lnTo>
                      <a:pt x="3" y="27"/>
                    </a:lnTo>
                    <a:lnTo>
                      <a:pt x="6" y="27"/>
                    </a:lnTo>
                    <a:lnTo>
                      <a:pt x="7" y="27"/>
                    </a:lnTo>
                    <a:lnTo>
                      <a:pt x="7" y="27"/>
                    </a:lnTo>
                    <a:lnTo>
                      <a:pt x="18" y="23"/>
                    </a:lnTo>
                    <a:lnTo>
                      <a:pt x="29" y="19"/>
                    </a:lnTo>
                    <a:lnTo>
                      <a:pt x="38" y="17"/>
                    </a:lnTo>
                    <a:lnTo>
                      <a:pt x="49" y="16"/>
                    </a:lnTo>
                    <a:lnTo>
                      <a:pt x="49" y="16"/>
                    </a:lnTo>
                    <a:lnTo>
                      <a:pt x="60" y="17"/>
                    </a:lnTo>
                    <a:lnTo>
                      <a:pt x="71" y="19"/>
                    </a:lnTo>
                    <a:lnTo>
                      <a:pt x="82" y="23"/>
                    </a:lnTo>
                    <a:lnTo>
                      <a:pt x="92" y="27"/>
                    </a:lnTo>
                    <a:lnTo>
                      <a:pt x="92" y="27"/>
                    </a:lnTo>
                    <a:lnTo>
                      <a:pt x="94" y="27"/>
                    </a:lnTo>
                    <a:lnTo>
                      <a:pt x="97" y="27"/>
                    </a:lnTo>
                    <a:lnTo>
                      <a:pt x="99" y="24"/>
                    </a:lnTo>
                    <a:lnTo>
                      <a:pt x="100" y="21"/>
                    </a:lnTo>
                    <a:lnTo>
                      <a:pt x="100" y="21"/>
                    </a:lnTo>
                    <a:lnTo>
                      <a:pt x="100" y="19"/>
                    </a:lnTo>
                    <a:lnTo>
                      <a:pt x="100" y="19"/>
                    </a:lnTo>
                    <a:lnTo>
                      <a:pt x="99" y="15"/>
                    </a:lnTo>
                    <a:lnTo>
                      <a:pt x="96" y="11"/>
                    </a:lnTo>
                    <a:lnTo>
                      <a:pt x="96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0" name="Freeform 135"/>
              <p:cNvSpPr>
                <a:spLocks/>
              </p:cNvSpPr>
              <p:nvPr/>
            </p:nvSpPr>
            <p:spPr bwMode="auto">
              <a:xfrm>
                <a:off x="4902201" y="2030413"/>
                <a:ext cx="85725" cy="65088"/>
              </a:xfrm>
              <a:custGeom>
                <a:avLst/>
                <a:gdLst>
                  <a:gd name="T0" fmla="*/ 76 w 107"/>
                  <a:gd name="T1" fmla="*/ 57 h 83"/>
                  <a:gd name="T2" fmla="*/ 76 w 107"/>
                  <a:gd name="T3" fmla="*/ 57 h 83"/>
                  <a:gd name="T4" fmla="*/ 62 w 107"/>
                  <a:gd name="T5" fmla="*/ 0 h 83"/>
                  <a:gd name="T6" fmla="*/ 45 w 107"/>
                  <a:gd name="T7" fmla="*/ 0 h 83"/>
                  <a:gd name="T8" fmla="*/ 31 w 107"/>
                  <a:gd name="T9" fmla="*/ 56 h 83"/>
                  <a:gd name="T10" fmla="*/ 31 w 107"/>
                  <a:gd name="T11" fmla="*/ 56 h 83"/>
                  <a:gd name="T12" fmla="*/ 17 w 107"/>
                  <a:gd name="T13" fmla="*/ 0 h 83"/>
                  <a:gd name="T14" fmla="*/ 0 w 107"/>
                  <a:gd name="T15" fmla="*/ 0 h 83"/>
                  <a:gd name="T16" fmla="*/ 21 w 107"/>
                  <a:gd name="T17" fmla="*/ 83 h 83"/>
                  <a:gd name="T18" fmla="*/ 39 w 107"/>
                  <a:gd name="T19" fmla="*/ 83 h 83"/>
                  <a:gd name="T20" fmla="*/ 53 w 107"/>
                  <a:gd name="T21" fmla="*/ 27 h 83"/>
                  <a:gd name="T22" fmla="*/ 53 w 107"/>
                  <a:gd name="T23" fmla="*/ 27 h 83"/>
                  <a:gd name="T24" fmla="*/ 68 w 107"/>
                  <a:gd name="T25" fmla="*/ 83 h 83"/>
                  <a:gd name="T26" fmla="*/ 86 w 107"/>
                  <a:gd name="T27" fmla="*/ 83 h 83"/>
                  <a:gd name="T28" fmla="*/ 107 w 107"/>
                  <a:gd name="T29" fmla="*/ 0 h 83"/>
                  <a:gd name="T30" fmla="*/ 90 w 107"/>
                  <a:gd name="T31" fmla="*/ 0 h 83"/>
                  <a:gd name="T32" fmla="*/ 76 w 107"/>
                  <a:gd name="T33" fmla="*/ 57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7" h="83">
                    <a:moveTo>
                      <a:pt x="76" y="57"/>
                    </a:moveTo>
                    <a:lnTo>
                      <a:pt x="76" y="57"/>
                    </a:lnTo>
                    <a:lnTo>
                      <a:pt x="62" y="0"/>
                    </a:lnTo>
                    <a:lnTo>
                      <a:pt x="45" y="0"/>
                    </a:lnTo>
                    <a:lnTo>
                      <a:pt x="31" y="56"/>
                    </a:lnTo>
                    <a:lnTo>
                      <a:pt x="31" y="56"/>
                    </a:lnTo>
                    <a:lnTo>
                      <a:pt x="17" y="0"/>
                    </a:lnTo>
                    <a:lnTo>
                      <a:pt x="0" y="0"/>
                    </a:lnTo>
                    <a:lnTo>
                      <a:pt x="21" y="83"/>
                    </a:lnTo>
                    <a:lnTo>
                      <a:pt x="39" y="83"/>
                    </a:lnTo>
                    <a:lnTo>
                      <a:pt x="53" y="27"/>
                    </a:lnTo>
                    <a:lnTo>
                      <a:pt x="53" y="27"/>
                    </a:lnTo>
                    <a:lnTo>
                      <a:pt x="68" y="83"/>
                    </a:lnTo>
                    <a:lnTo>
                      <a:pt x="86" y="83"/>
                    </a:lnTo>
                    <a:lnTo>
                      <a:pt x="107" y="0"/>
                    </a:lnTo>
                    <a:lnTo>
                      <a:pt x="90" y="0"/>
                    </a:lnTo>
                    <a:lnTo>
                      <a:pt x="76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1" name="Rectangle 136"/>
              <p:cNvSpPr>
                <a:spLocks noChangeArrowheads="1"/>
              </p:cNvSpPr>
              <p:nvPr/>
            </p:nvSpPr>
            <p:spPr bwMode="auto">
              <a:xfrm>
                <a:off x="4992688" y="2030413"/>
                <a:ext cx="14288" cy="65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2" name="Rectangle 137"/>
              <p:cNvSpPr>
                <a:spLocks noChangeArrowheads="1"/>
              </p:cNvSpPr>
              <p:nvPr/>
            </p:nvSpPr>
            <p:spPr bwMode="auto">
              <a:xfrm>
                <a:off x="5014913" y="2063750"/>
                <a:ext cx="28575" cy="127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3" name="Freeform 138"/>
              <p:cNvSpPr>
                <a:spLocks/>
              </p:cNvSpPr>
              <p:nvPr/>
            </p:nvSpPr>
            <p:spPr bwMode="auto">
              <a:xfrm>
                <a:off x="5051426" y="2030413"/>
                <a:ext cx="46038" cy="65088"/>
              </a:xfrm>
              <a:custGeom>
                <a:avLst/>
                <a:gdLst>
                  <a:gd name="T0" fmla="*/ 0 w 57"/>
                  <a:gd name="T1" fmla="*/ 83 h 83"/>
                  <a:gd name="T2" fmla="*/ 18 w 57"/>
                  <a:gd name="T3" fmla="*/ 83 h 83"/>
                  <a:gd name="T4" fmla="*/ 18 w 57"/>
                  <a:gd name="T5" fmla="*/ 49 h 83"/>
                  <a:gd name="T6" fmla="*/ 52 w 57"/>
                  <a:gd name="T7" fmla="*/ 49 h 83"/>
                  <a:gd name="T8" fmla="*/ 52 w 57"/>
                  <a:gd name="T9" fmla="*/ 34 h 83"/>
                  <a:gd name="T10" fmla="*/ 18 w 57"/>
                  <a:gd name="T11" fmla="*/ 34 h 83"/>
                  <a:gd name="T12" fmla="*/ 18 w 57"/>
                  <a:gd name="T13" fmla="*/ 15 h 83"/>
                  <a:gd name="T14" fmla="*/ 57 w 57"/>
                  <a:gd name="T15" fmla="*/ 15 h 83"/>
                  <a:gd name="T16" fmla="*/ 57 w 57"/>
                  <a:gd name="T17" fmla="*/ 0 h 83"/>
                  <a:gd name="T18" fmla="*/ 0 w 57"/>
                  <a:gd name="T19" fmla="*/ 0 h 83"/>
                  <a:gd name="T20" fmla="*/ 0 w 57"/>
                  <a:gd name="T21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83">
                    <a:moveTo>
                      <a:pt x="0" y="83"/>
                    </a:moveTo>
                    <a:lnTo>
                      <a:pt x="18" y="83"/>
                    </a:lnTo>
                    <a:lnTo>
                      <a:pt x="18" y="49"/>
                    </a:lnTo>
                    <a:lnTo>
                      <a:pt x="52" y="49"/>
                    </a:lnTo>
                    <a:lnTo>
                      <a:pt x="52" y="34"/>
                    </a:lnTo>
                    <a:lnTo>
                      <a:pt x="18" y="34"/>
                    </a:lnTo>
                    <a:lnTo>
                      <a:pt x="18" y="15"/>
                    </a:lnTo>
                    <a:lnTo>
                      <a:pt x="57" y="15"/>
                    </a:lnTo>
                    <a:lnTo>
                      <a:pt x="57" y="0"/>
                    </a:lnTo>
                    <a:lnTo>
                      <a:pt x="0" y="0"/>
                    </a:lnTo>
                    <a:lnTo>
                      <a:pt x="0" y="8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24" name="Rectangle 139"/>
              <p:cNvSpPr>
                <a:spLocks noChangeArrowheads="1"/>
              </p:cNvSpPr>
              <p:nvPr/>
            </p:nvSpPr>
            <p:spPr bwMode="auto">
              <a:xfrm>
                <a:off x="5103813" y="2030413"/>
                <a:ext cx="14288" cy="650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3683887" y="1829702"/>
              <a:ext cx="362855" cy="349515"/>
              <a:chOff x="4903788" y="1471613"/>
              <a:chExt cx="215900" cy="207963"/>
            </a:xfrm>
            <a:solidFill>
              <a:srgbClr val="FFFFFF"/>
            </a:solidFill>
          </p:grpSpPr>
          <p:sp>
            <p:nvSpPr>
              <p:cNvPr id="15" name="Freeform 226"/>
              <p:cNvSpPr>
                <a:spLocks noEditPoints="1"/>
              </p:cNvSpPr>
              <p:nvPr/>
            </p:nvSpPr>
            <p:spPr bwMode="auto">
              <a:xfrm>
                <a:off x="4926013" y="1471613"/>
                <a:ext cx="171450" cy="146050"/>
              </a:xfrm>
              <a:custGeom>
                <a:avLst/>
                <a:gdLst>
                  <a:gd name="T0" fmla="*/ 15 w 215"/>
                  <a:gd name="T1" fmla="*/ 164 h 183"/>
                  <a:gd name="T2" fmla="*/ 83 w 215"/>
                  <a:gd name="T3" fmla="*/ 164 h 183"/>
                  <a:gd name="T4" fmla="*/ 80 w 215"/>
                  <a:gd name="T5" fmla="*/ 183 h 183"/>
                  <a:gd name="T6" fmla="*/ 135 w 215"/>
                  <a:gd name="T7" fmla="*/ 183 h 183"/>
                  <a:gd name="T8" fmla="*/ 132 w 215"/>
                  <a:gd name="T9" fmla="*/ 164 h 183"/>
                  <a:gd name="T10" fmla="*/ 200 w 215"/>
                  <a:gd name="T11" fmla="*/ 164 h 183"/>
                  <a:gd name="T12" fmla="*/ 200 w 215"/>
                  <a:gd name="T13" fmla="*/ 164 h 183"/>
                  <a:gd name="T14" fmla="*/ 206 w 215"/>
                  <a:gd name="T15" fmla="*/ 163 h 183"/>
                  <a:gd name="T16" fmla="*/ 211 w 215"/>
                  <a:gd name="T17" fmla="*/ 160 h 183"/>
                  <a:gd name="T18" fmla="*/ 214 w 215"/>
                  <a:gd name="T19" fmla="*/ 155 h 183"/>
                  <a:gd name="T20" fmla="*/ 215 w 215"/>
                  <a:gd name="T21" fmla="*/ 149 h 183"/>
                  <a:gd name="T22" fmla="*/ 215 w 215"/>
                  <a:gd name="T23" fmla="*/ 15 h 183"/>
                  <a:gd name="T24" fmla="*/ 215 w 215"/>
                  <a:gd name="T25" fmla="*/ 15 h 183"/>
                  <a:gd name="T26" fmla="*/ 214 w 215"/>
                  <a:gd name="T27" fmla="*/ 10 h 183"/>
                  <a:gd name="T28" fmla="*/ 211 w 215"/>
                  <a:gd name="T29" fmla="*/ 4 h 183"/>
                  <a:gd name="T30" fmla="*/ 206 w 215"/>
                  <a:gd name="T31" fmla="*/ 2 h 183"/>
                  <a:gd name="T32" fmla="*/ 200 w 215"/>
                  <a:gd name="T33" fmla="*/ 0 h 183"/>
                  <a:gd name="T34" fmla="*/ 15 w 215"/>
                  <a:gd name="T35" fmla="*/ 0 h 183"/>
                  <a:gd name="T36" fmla="*/ 15 w 215"/>
                  <a:gd name="T37" fmla="*/ 0 h 183"/>
                  <a:gd name="T38" fmla="*/ 9 w 215"/>
                  <a:gd name="T39" fmla="*/ 2 h 183"/>
                  <a:gd name="T40" fmla="*/ 4 w 215"/>
                  <a:gd name="T41" fmla="*/ 4 h 183"/>
                  <a:gd name="T42" fmla="*/ 1 w 215"/>
                  <a:gd name="T43" fmla="*/ 10 h 183"/>
                  <a:gd name="T44" fmla="*/ 0 w 215"/>
                  <a:gd name="T45" fmla="*/ 15 h 183"/>
                  <a:gd name="T46" fmla="*/ 0 w 215"/>
                  <a:gd name="T47" fmla="*/ 149 h 183"/>
                  <a:gd name="T48" fmla="*/ 0 w 215"/>
                  <a:gd name="T49" fmla="*/ 149 h 183"/>
                  <a:gd name="T50" fmla="*/ 1 w 215"/>
                  <a:gd name="T51" fmla="*/ 155 h 183"/>
                  <a:gd name="T52" fmla="*/ 4 w 215"/>
                  <a:gd name="T53" fmla="*/ 160 h 183"/>
                  <a:gd name="T54" fmla="*/ 9 w 215"/>
                  <a:gd name="T55" fmla="*/ 163 h 183"/>
                  <a:gd name="T56" fmla="*/ 15 w 215"/>
                  <a:gd name="T57" fmla="*/ 164 h 183"/>
                  <a:gd name="T58" fmla="*/ 15 w 215"/>
                  <a:gd name="T59" fmla="*/ 164 h 183"/>
                  <a:gd name="T60" fmla="*/ 11 w 215"/>
                  <a:gd name="T61" fmla="*/ 10 h 183"/>
                  <a:gd name="T62" fmla="*/ 203 w 215"/>
                  <a:gd name="T63" fmla="*/ 10 h 183"/>
                  <a:gd name="T64" fmla="*/ 203 w 215"/>
                  <a:gd name="T65" fmla="*/ 149 h 183"/>
                  <a:gd name="T66" fmla="*/ 11 w 215"/>
                  <a:gd name="T67" fmla="*/ 149 h 183"/>
                  <a:gd name="T68" fmla="*/ 11 w 215"/>
                  <a:gd name="T69" fmla="*/ 10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15" h="183">
                    <a:moveTo>
                      <a:pt x="15" y="164"/>
                    </a:moveTo>
                    <a:lnTo>
                      <a:pt x="83" y="164"/>
                    </a:lnTo>
                    <a:lnTo>
                      <a:pt x="80" y="183"/>
                    </a:lnTo>
                    <a:lnTo>
                      <a:pt x="135" y="183"/>
                    </a:lnTo>
                    <a:lnTo>
                      <a:pt x="132" y="164"/>
                    </a:lnTo>
                    <a:lnTo>
                      <a:pt x="200" y="164"/>
                    </a:lnTo>
                    <a:lnTo>
                      <a:pt x="200" y="164"/>
                    </a:lnTo>
                    <a:lnTo>
                      <a:pt x="206" y="163"/>
                    </a:lnTo>
                    <a:lnTo>
                      <a:pt x="211" y="160"/>
                    </a:lnTo>
                    <a:lnTo>
                      <a:pt x="214" y="155"/>
                    </a:lnTo>
                    <a:lnTo>
                      <a:pt x="215" y="149"/>
                    </a:lnTo>
                    <a:lnTo>
                      <a:pt x="215" y="15"/>
                    </a:lnTo>
                    <a:lnTo>
                      <a:pt x="215" y="15"/>
                    </a:lnTo>
                    <a:lnTo>
                      <a:pt x="214" y="10"/>
                    </a:lnTo>
                    <a:lnTo>
                      <a:pt x="211" y="4"/>
                    </a:lnTo>
                    <a:lnTo>
                      <a:pt x="206" y="2"/>
                    </a:lnTo>
                    <a:lnTo>
                      <a:pt x="200" y="0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9" y="2"/>
                    </a:lnTo>
                    <a:lnTo>
                      <a:pt x="4" y="4"/>
                    </a:lnTo>
                    <a:lnTo>
                      <a:pt x="1" y="10"/>
                    </a:lnTo>
                    <a:lnTo>
                      <a:pt x="0" y="15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1" y="155"/>
                    </a:lnTo>
                    <a:lnTo>
                      <a:pt x="4" y="160"/>
                    </a:lnTo>
                    <a:lnTo>
                      <a:pt x="9" y="163"/>
                    </a:lnTo>
                    <a:lnTo>
                      <a:pt x="15" y="164"/>
                    </a:lnTo>
                    <a:lnTo>
                      <a:pt x="15" y="164"/>
                    </a:lnTo>
                    <a:close/>
                    <a:moveTo>
                      <a:pt x="11" y="10"/>
                    </a:moveTo>
                    <a:lnTo>
                      <a:pt x="203" y="10"/>
                    </a:lnTo>
                    <a:lnTo>
                      <a:pt x="203" y="149"/>
                    </a:lnTo>
                    <a:lnTo>
                      <a:pt x="11" y="149"/>
                    </a:lnTo>
                    <a:lnTo>
                      <a:pt x="11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  <p:sp>
            <p:nvSpPr>
              <p:cNvPr id="16" name="Freeform 227"/>
              <p:cNvSpPr>
                <a:spLocks noEditPoints="1"/>
              </p:cNvSpPr>
              <p:nvPr/>
            </p:nvSpPr>
            <p:spPr bwMode="auto">
              <a:xfrm>
                <a:off x="4903788" y="1625601"/>
                <a:ext cx="215900" cy="53975"/>
              </a:xfrm>
              <a:custGeom>
                <a:avLst/>
                <a:gdLst>
                  <a:gd name="T0" fmla="*/ 272 w 273"/>
                  <a:gd name="T1" fmla="*/ 56 h 68"/>
                  <a:gd name="T2" fmla="*/ 272 w 273"/>
                  <a:gd name="T3" fmla="*/ 56 h 68"/>
                  <a:gd name="T4" fmla="*/ 270 w 273"/>
                  <a:gd name="T5" fmla="*/ 51 h 68"/>
                  <a:gd name="T6" fmla="*/ 266 w 273"/>
                  <a:gd name="T7" fmla="*/ 45 h 68"/>
                  <a:gd name="T8" fmla="*/ 255 w 273"/>
                  <a:gd name="T9" fmla="*/ 30 h 68"/>
                  <a:gd name="T10" fmla="*/ 233 w 273"/>
                  <a:gd name="T11" fmla="*/ 1 h 68"/>
                  <a:gd name="T12" fmla="*/ 233 w 273"/>
                  <a:gd name="T13" fmla="*/ 1 h 68"/>
                  <a:gd name="T14" fmla="*/ 232 w 273"/>
                  <a:gd name="T15" fmla="*/ 1 h 68"/>
                  <a:gd name="T16" fmla="*/ 229 w 273"/>
                  <a:gd name="T17" fmla="*/ 0 h 68"/>
                  <a:gd name="T18" fmla="*/ 44 w 273"/>
                  <a:gd name="T19" fmla="*/ 0 h 68"/>
                  <a:gd name="T20" fmla="*/ 44 w 273"/>
                  <a:gd name="T21" fmla="*/ 0 h 68"/>
                  <a:gd name="T22" fmla="*/ 41 w 273"/>
                  <a:gd name="T23" fmla="*/ 1 h 68"/>
                  <a:gd name="T24" fmla="*/ 40 w 273"/>
                  <a:gd name="T25" fmla="*/ 1 h 68"/>
                  <a:gd name="T26" fmla="*/ 40 w 273"/>
                  <a:gd name="T27" fmla="*/ 1 h 68"/>
                  <a:gd name="T28" fmla="*/ 30 w 273"/>
                  <a:gd name="T29" fmla="*/ 15 h 68"/>
                  <a:gd name="T30" fmla="*/ 18 w 273"/>
                  <a:gd name="T31" fmla="*/ 30 h 68"/>
                  <a:gd name="T32" fmla="*/ 7 w 273"/>
                  <a:gd name="T33" fmla="*/ 45 h 68"/>
                  <a:gd name="T34" fmla="*/ 3 w 273"/>
                  <a:gd name="T35" fmla="*/ 51 h 68"/>
                  <a:gd name="T36" fmla="*/ 1 w 273"/>
                  <a:gd name="T37" fmla="*/ 56 h 68"/>
                  <a:gd name="T38" fmla="*/ 1 w 273"/>
                  <a:gd name="T39" fmla="*/ 56 h 68"/>
                  <a:gd name="T40" fmla="*/ 0 w 273"/>
                  <a:gd name="T41" fmla="*/ 60 h 68"/>
                  <a:gd name="T42" fmla="*/ 1 w 273"/>
                  <a:gd name="T43" fmla="*/ 63 h 68"/>
                  <a:gd name="T44" fmla="*/ 1 w 273"/>
                  <a:gd name="T45" fmla="*/ 63 h 68"/>
                  <a:gd name="T46" fmla="*/ 4 w 273"/>
                  <a:gd name="T47" fmla="*/ 66 h 68"/>
                  <a:gd name="T48" fmla="*/ 8 w 273"/>
                  <a:gd name="T49" fmla="*/ 67 h 68"/>
                  <a:gd name="T50" fmla="*/ 19 w 273"/>
                  <a:gd name="T51" fmla="*/ 68 h 68"/>
                  <a:gd name="T52" fmla="*/ 255 w 273"/>
                  <a:gd name="T53" fmla="*/ 68 h 68"/>
                  <a:gd name="T54" fmla="*/ 255 w 273"/>
                  <a:gd name="T55" fmla="*/ 68 h 68"/>
                  <a:gd name="T56" fmla="*/ 265 w 273"/>
                  <a:gd name="T57" fmla="*/ 67 h 68"/>
                  <a:gd name="T58" fmla="*/ 269 w 273"/>
                  <a:gd name="T59" fmla="*/ 66 h 68"/>
                  <a:gd name="T60" fmla="*/ 272 w 273"/>
                  <a:gd name="T61" fmla="*/ 63 h 68"/>
                  <a:gd name="T62" fmla="*/ 272 w 273"/>
                  <a:gd name="T63" fmla="*/ 63 h 68"/>
                  <a:gd name="T64" fmla="*/ 273 w 273"/>
                  <a:gd name="T65" fmla="*/ 60 h 68"/>
                  <a:gd name="T66" fmla="*/ 272 w 273"/>
                  <a:gd name="T67" fmla="*/ 56 h 68"/>
                  <a:gd name="T68" fmla="*/ 272 w 273"/>
                  <a:gd name="T69" fmla="*/ 56 h 68"/>
                  <a:gd name="T70" fmla="*/ 265 w 273"/>
                  <a:gd name="T71" fmla="*/ 59 h 68"/>
                  <a:gd name="T72" fmla="*/ 265 w 273"/>
                  <a:gd name="T73" fmla="*/ 59 h 68"/>
                  <a:gd name="T74" fmla="*/ 263 w 273"/>
                  <a:gd name="T75" fmla="*/ 60 h 68"/>
                  <a:gd name="T76" fmla="*/ 255 w 273"/>
                  <a:gd name="T77" fmla="*/ 60 h 68"/>
                  <a:gd name="T78" fmla="*/ 19 w 273"/>
                  <a:gd name="T79" fmla="*/ 60 h 68"/>
                  <a:gd name="T80" fmla="*/ 19 w 273"/>
                  <a:gd name="T81" fmla="*/ 60 h 68"/>
                  <a:gd name="T82" fmla="*/ 11 w 273"/>
                  <a:gd name="T83" fmla="*/ 60 h 68"/>
                  <a:gd name="T84" fmla="*/ 8 w 273"/>
                  <a:gd name="T85" fmla="*/ 60 h 68"/>
                  <a:gd name="T86" fmla="*/ 8 w 273"/>
                  <a:gd name="T87" fmla="*/ 60 h 68"/>
                  <a:gd name="T88" fmla="*/ 8 w 273"/>
                  <a:gd name="T89" fmla="*/ 57 h 68"/>
                  <a:gd name="T90" fmla="*/ 8 w 273"/>
                  <a:gd name="T91" fmla="*/ 57 h 68"/>
                  <a:gd name="T92" fmla="*/ 8 w 273"/>
                  <a:gd name="T93" fmla="*/ 57 h 68"/>
                  <a:gd name="T94" fmla="*/ 8 w 273"/>
                  <a:gd name="T95" fmla="*/ 57 h 68"/>
                  <a:gd name="T96" fmla="*/ 12 w 273"/>
                  <a:gd name="T97" fmla="*/ 49 h 68"/>
                  <a:gd name="T98" fmla="*/ 22 w 273"/>
                  <a:gd name="T99" fmla="*/ 36 h 68"/>
                  <a:gd name="T100" fmla="*/ 251 w 273"/>
                  <a:gd name="T101" fmla="*/ 36 h 68"/>
                  <a:gd name="T102" fmla="*/ 251 w 273"/>
                  <a:gd name="T103" fmla="*/ 36 h 68"/>
                  <a:gd name="T104" fmla="*/ 261 w 273"/>
                  <a:gd name="T105" fmla="*/ 49 h 68"/>
                  <a:gd name="T106" fmla="*/ 265 w 273"/>
                  <a:gd name="T107" fmla="*/ 57 h 68"/>
                  <a:gd name="T108" fmla="*/ 265 w 273"/>
                  <a:gd name="T109" fmla="*/ 57 h 68"/>
                  <a:gd name="T110" fmla="*/ 265 w 273"/>
                  <a:gd name="T111" fmla="*/ 57 h 68"/>
                  <a:gd name="T112" fmla="*/ 265 w 273"/>
                  <a:gd name="T113" fmla="*/ 57 h 68"/>
                  <a:gd name="T114" fmla="*/ 265 w 273"/>
                  <a:gd name="T115" fmla="*/ 59 h 68"/>
                  <a:gd name="T116" fmla="*/ 265 w 273"/>
                  <a:gd name="T117" fmla="*/ 5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73" h="68">
                    <a:moveTo>
                      <a:pt x="272" y="56"/>
                    </a:moveTo>
                    <a:lnTo>
                      <a:pt x="272" y="56"/>
                    </a:lnTo>
                    <a:lnTo>
                      <a:pt x="270" y="51"/>
                    </a:lnTo>
                    <a:lnTo>
                      <a:pt x="266" y="45"/>
                    </a:lnTo>
                    <a:lnTo>
                      <a:pt x="255" y="30"/>
                    </a:lnTo>
                    <a:lnTo>
                      <a:pt x="233" y="1"/>
                    </a:lnTo>
                    <a:lnTo>
                      <a:pt x="233" y="1"/>
                    </a:lnTo>
                    <a:lnTo>
                      <a:pt x="232" y="1"/>
                    </a:lnTo>
                    <a:lnTo>
                      <a:pt x="229" y="0"/>
                    </a:lnTo>
                    <a:lnTo>
                      <a:pt x="44" y="0"/>
                    </a:lnTo>
                    <a:lnTo>
                      <a:pt x="44" y="0"/>
                    </a:lnTo>
                    <a:lnTo>
                      <a:pt x="41" y="1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0" y="15"/>
                    </a:lnTo>
                    <a:lnTo>
                      <a:pt x="18" y="30"/>
                    </a:lnTo>
                    <a:lnTo>
                      <a:pt x="7" y="45"/>
                    </a:lnTo>
                    <a:lnTo>
                      <a:pt x="3" y="51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60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4" y="66"/>
                    </a:lnTo>
                    <a:lnTo>
                      <a:pt x="8" y="67"/>
                    </a:lnTo>
                    <a:lnTo>
                      <a:pt x="19" y="68"/>
                    </a:lnTo>
                    <a:lnTo>
                      <a:pt x="255" y="68"/>
                    </a:lnTo>
                    <a:lnTo>
                      <a:pt x="255" y="68"/>
                    </a:lnTo>
                    <a:lnTo>
                      <a:pt x="265" y="67"/>
                    </a:lnTo>
                    <a:lnTo>
                      <a:pt x="269" y="66"/>
                    </a:lnTo>
                    <a:lnTo>
                      <a:pt x="272" y="63"/>
                    </a:lnTo>
                    <a:lnTo>
                      <a:pt x="272" y="63"/>
                    </a:lnTo>
                    <a:lnTo>
                      <a:pt x="273" y="60"/>
                    </a:lnTo>
                    <a:lnTo>
                      <a:pt x="272" y="56"/>
                    </a:lnTo>
                    <a:lnTo>
                      <a:pt x="272" y="56"/>
                    </a:lnTo>
                    <a:close/>
                    <a:moveTo>
                      <a:pt x="265" y="59"/>
                    </a:moveTo>
                    <a:lnTo>
                      <a:pt x="265" y="59"/>
                    </a:lnTo>
                    <a:lnTo>
                      <a:pt x="263" y="60"/>
                    </a:lnTo>
                    <a:lnTo>
                      <a:pt x="255" y="60"/>
                    </a:lnTo>
                    <a:lnTo>
                      <a:pt x="19" y="60"/>
                    </a:lnTo>
                    <a:lnTo>
                      <a:pt x="19" y="60"/>
                    </a:lnTo>
                    <a:lnTo>
                      <a:pt x="11" y="60"/>
                    </a:lnTo>
                    <a:lnTo>
                      <a:pt x="8" y="60"/>
                    </a:lnTo>
                    <a:lnTo>
                      <a:pt x="8" y="60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8" y="57"/>
                    </a:lnTo>
                    <a:lnTo>
                      <a:pt x="12" y="49"/>
                    </a:lnTo>
                    <a:lnTo>
                      <a:pt x="22" y="36"/>
                    </a:lnTo>
                    <a:lnTo>
                      <a:pt x="251" y="36"/>
                    </a:lnTo>
                    <a:lnTo>
                      <a:pt x="251" y="36"/>
                    </a:lnTo>
                    <a:lnTo>
                      <a:pt x="261" y="49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7"/>
                    </a:lnTo>
                    <a:lnTo>
                      <a:pt x="265" y="59"/>
                    </a:lnTo>
                    <a:lnTo>
                      <a:pt x="265" y="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28" tIns="45714" rIns="91428" bIns="45714" numCol="1" anchor="t" anchorCtr="0" compatLnSpc="1">
                <a:prstTxWarp prst="textNoShape">
                  <a:avLst/>
                </a:prstTxWarp>
              </a:bodyPr>
              <a:lstStyle/>
              <a:p>
                <a:pPr defTabSz="914324">
                  <a:defRPr/>
                </a:pPr>
                <a:endParaRPr lang="zh-CN" altLang="en-US" sz="2400" kern="0">
                  <a:solidFill>
                    <a:srgbClr val="080808"/>
                  </a:solidFill>
                </a:endParaRPr>
              </a:p>
            </p:txBody>
          </p:sp>
        </p:grpSp>
      </p:grpSp>
      <p:sp>
        <p:nvSpPr>
          <p:cNvPr id="28" name="文本框 24"/>
          <p:cNvSpPr txBox="1"/>
          <p:nvPr/>
        </p:nvSpPr>
        <p:spPr>
          <a:xfrm>
            <a:off x="5927201" y="1650724"/>
            <a:ext cx="2600532" cy="533471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defTabSz="914324">
              <a:spcBef>
                <a:spcPts val="450"/>
              </a:spcBef>
            </a:pPr>
            <a:r>
              <a:rPr lang="zh-CN" altLang="en-US" sz="1600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变量的取值</a:t>
            </a:r>
            <a:endParaRPr lang="en-US" altLang="zh-CN" sz="1600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324">
              <a:spcBef>
                <a:spcPts val="450"/>
              </a:spcBef>
            </a:pP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中的变量常见的取值方式是：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Han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变量名</a:t>
            </a:r>
          </a:p>
        </p:txBody>
      </p:sp>
      <p:sp>
        <p:nvSpPr>
          <p:cNvPr id="29" name="文本框 25"/>
          <p:cNvSpPr txBox="1"/>
          <p:nvPr/>
        </p:nvSpPr>
        <p:spPr>
          <a:xfrm>
            <a:off x="6011994" y="3386628"/>
            <a:ext cx="2515739" cy="533471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defTabSz="914324">
              <a:spcBef>
                <a:spcPts val="450"/>
              </a:spcBef>
            </a:pPr>
            <a:r>
              <a:rPr lang="zh-CN" altLang="en-US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取消变量</a:t>
            </a:r>
            <a:endParaRPr lang="en-US" altLang="zh-CN" sz="1600" dirty="0">
              <a:solidFill>
                <a:srgbClr val="8BBD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324">
              <a:spcBef>
                <a:spcPts val="450"/>
              </a:spcBef>
            </a:pP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取消变量用：</a:t>
            </a: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unset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变量名</a:t>
            </a:r>
          </a:p>
        </p:txBody>
      </p:sp>
      <p:sp>
        <p:nvSpPr>
          <p:cNvPr id="30" name="文本框 26"/>
          <p:cNvSpPr txBox="1"/>
          <p:nvPr/>
        </p:nvSpPr>
        <p:spPr>
          <a:xfrm>
            <a:off x="823881" y="1650724"/>
            <a:ext cx="2517963" cy="687360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algn="r" defTabSz="914324">
              <a:spcBef>
                <a:spcPts val="450"/>
              </a:spcBef>
            </a:pPr>
            <a:r>
              <a:rPr lang="zh-CN" altLang="en-US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变量的定义</a:t>
            </a:r>
            <a:endParaRPr lang="en-US" altLang="zh-CN" sz="1600" dirty="0">
              <a:solidFill>
                <a:srgbClr val="8BBD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914324">
              <a:spcBef>
                <a:spcPts val="450"/>
              </a:spcBef>
            </a:pP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中的变量定义只需要用：变量名</a:t>
            </a: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变量值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规则即可</a:t>
            </a:r>
          </a:p>
        </p:txBody>
      </p:sp>
      <p:sp>
        <p:nvSpPr>
          <p:cNvPr id="31" name="文本框 27"/>
          <p:cNvSpPr txBox="1"/>
          <p:nvPr/>
        </p:nvSpPr>
        <p:spPr>
          <a:xfrm>
            <a:off x="811472" y="3458626"/>
            <a:ext cx="2517963" cy="751480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algn="r" defTabSz="914324">
              <a:spcBef>
                <a:spcPts val="450"/>
              </a:spcBef>
            </a:pPr>
            <a:r>
              <a:rPr lang="zh-CN" altLang="en-US" sz="1600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特殊变量</a:t>
            </a:r>
            <a:endParaRPr lang="en-US" altLang="zh-CN" sz="1600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914324">
              <a:spcBef>
                <a:spcPts val="450"/>
              </a:spcBef>
            </a:pP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$+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是位置参数</a:t>
            </a:r>
            <a:endParaRPr lang="en-US" altLang="zh-CN" sz="10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914324">
              <a:spcBef>
                <a:spcPts val="450"/>
              </a:spcBef>
            </a:pPr>
            <a:r>
              <a:rPr lang="en-US" altLang="zh-CN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$?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是返回上一个脚本或者命令的返回值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xmlns="" id="{5A3D86FC-C8A7-464A-950E-0FF9042094EB}"/>
              </a:ext>
            </a:extLst>
          </p:cNvPr>
          <p:cNvSpPr/>
          <p:nvPr/>
        </p:nvSpPr>
        <p:spPr>
          <a:xfrm>
            <a:off x="1086552" y="305594"/>
            <a:ext cx="2255291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变量总结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xmlns="" id="{2F2E5AEA-A6EA-4234-A913-466A754410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xmlns="" id="{32F535D8-C02D-427D-81D2-7E64A76C4E14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770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的内建命令</a:t>
            </a: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Hans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3662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4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93FD9B3E-FFE2-4178-BA16-DC0B34594C5B}"/>
              </a:ext>
            </a:extLst>
          </p:cNvPr>
          <p:cNvSpPr/>
          <p:nvPr/>
        </p:nvSpPr>
        <p:spPr>
          <a:xfrm>
            <a:off x="1086553" y="305594"/>
            <a:ext cx="14432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思考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xmlns="" id="{5B7DEE94-C7FB-46B7-BCD4-66265F05F5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D9AF65F9-D5E8-4FEF-9227-77B44CBB3F62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右箭头 31">
            <a:extLst>
              <a:ext uri="{FF2B5EF4-FFF2-40B4-BE49-F238E27FC236}">
                <a16:creationId xmlns:a16="http://schemas.microsoft.com/office/drawing/2014/main" xmlns="" id="{14B7F447-84FB-6747-B1B3-1F97DF3A3CC7}"/>
              </a:ext>
            </a:extLst>
          </p:cNvPr>
          <p:cNvSpPr/>
          <p:nvPr/>
        </p:nvSpPr>
        <p:spPr>
          <a:xfrm>
            <a:off x="2119235" y="1485572"/>
            <a:ext cx="2107925" cy="491665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CCE8CF">
              <a:lumMod val="95000"/>
            </a:sysClr>
          </a:solidFill>
          <a:ln w="12700" cap="flat" cmpd="sng" algn="ctr">
            <a:solidFill>
              <a:sysClr val="window" lastClr="CCE8C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44F98919-DE94-8D49-9211-F4B7D6DF4A8E}"/>
              </a:ext>
            </a:extLst>
          </p:cNvPr>
          <p:cNvGrpSpPr/>
          <p:nvPr/>
        </p:nvGrpSpPr>
        <p:grpSpPr>
          <a:xfrm>
            <a:off x="1077971" y="1485572"/>
            <a:ext cx="1990467" cy="491665"/>
            <a:chOff x="914400" y="1619250"/>
            <a:chExt cx="1990726" cy="491729"/>
          </a:xfrm>
          <a:solidFill>
            <a:srgbClr val="8BBDE2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xmlns="" id="{4496B165-F8AF-2F43-85E5-11C9842E3A7E}"/>
                </a:ext>
              </a:extLst>
            </p:cNvPr>
            <p:cNvSpPr/>
            <p:nvPr/>
          </p:nvSpPr>
          <p:spPr>
            <a:xfrm flipV="1">
              <a:off x="2794001" y="2034779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xmlns="" id="{962B500B-17A3-1740-A027-BD3FD1A008AA}"/>
                </a:ext>
              </a:extLst>
            </p:cNvPr>
            <p:cNvSpPr/>
            <p:nvPr/>
          </p:nvSpPr>
          <p:spPr>
            <a:xfrm>
              <a:off x="2794001" y="1619250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EDB40D85-D6BC-564F-A177-B8C018910FB5}"/>
                </a:ext>
              </a:extLst>
            </p:cNvPr>
            <p:cNvSpPr/>
            <p:nvPr/>
          </p:nvSpPr>
          <p:spPr>
            <a:xfrm>
              <a:off x="914400" y="1619250"/>
              <a:ext cx="1879600" cy="49172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问题一：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2" name="文本框 17">
            <a:extLst>
              <a:ext uri="{FF2B5EF4-FFF2-40B4-BE49-F238E27FC236}">
                <a16:creationId xmlns:a16="http://schemas.microsoft.com/office/drawing/2014/main" xmlns="" id="{94455713-49F1-5B44-A2F5-68FFCD4E63F1}"/>
              </a:ext>
            </a:extLst>
          </p:cNvPr>
          <p:cNvSpPr txBox="1"/>
          <p:nvPr/>
        </p:nvSpPr>
        <p:spPr>
          <a:xfrm>
            <a:off x="4392241" y="1453431"/>
            <a:ext cx="4028550" cy="548806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通过刚才的学习，我们基本了解了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shell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那么在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shell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中有没有一些内置的东西呢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89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6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6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6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 animBg="1"/>
      <p:bldP spid="5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927729" y="2126722"/>
            <a:ext cx="614578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type</a:t>
            </a: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927728" y="2490094"/>
            <a:ext cx="1812683" cy="678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判断一个命令是不是内建命令，使用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type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即可：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type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cd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442015" y="2082026"/>
            <a:ext cx="1266999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别名：</a:t>
            </a:r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alias</a:t>
            </a: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3442014" y="2445398"/>
            <a:ext cx="1800383" cy="888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alias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可以创建命令别名：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alias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cd='vim'</a:t>
            </a: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删除别名用：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unalias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5401308" y="2122239"/>
            <a:ext cx="3211442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任务前后台切换：</a:t>
            </a:r>
            <a:r>
              <a:rPr lang="en-US" altLang="zh-CN" sz="165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bg</a:t>
            </a:r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165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fg</a:t>
            </a:r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Han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jobs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5401307" y="2485611"/>
            <a:ext cx="2099747" cy="8889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Ctrl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+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z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会把任务暂停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jobs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可以查看后台的任务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bg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把任务放在后台继续运行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50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fg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把任务放在前台运行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2" y="305594"/>
            <a:ext cx="326111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的内建命令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E59091A6-1737-1D4E-ABB9-D1264F1EF3FC}"/>
              </a:ext>
            </a:extLst>
          </p:cNvPr>
          <p:cNvSpPr/>
          <p:nvPr/>
        </p:nvSpPr>
        <p:spPr>
          <a:xfrm>
            <a:off x="1086552" y="883999"/>
            <a:ext cx="669799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Han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Shell</a:t>
            </a:r>
            <a:r>
              <a:rPr lang="zh-CN" alt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内建命令，就是由</a:t>
            </a:r>
            <a:r>
              <a:rPr lang="en-US" altLang="zh-CN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Bash</a:t>
            </a:r>
            <a:r>
              <a:rPr lang="zh-CN" alt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自身提供的命令，而不是其他地方提供的可执行文件</a:t>
            </a:r>
            <a:endParaRPr lang="en-US" altLang="zh-CN" sz="1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例如：</a:t>
            </a:r>
            <a:r>
              <a:rPr lang="en-US" altLang="zh-CN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cd</a:t>
            </a:r>
            <a:endParaRPr lang="zh-Hans" altLang="en-US" sz="1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5" name="矩形 47">
            <a:extLst>
              <a:ext uri="{FF2B5EF4-FFF2-40B4-BE49-F238E27FC236}">
                <a16:creationId xmlns:a16="http://schemas.microsoft.com/office/drawing/2014/main" xmlns="" id="{7D9B4E63-7CBF-264B-B13A-B0BF6BF67E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7740" y="3896310"/>
            <a:ext cx="5785421" cy="258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除了这些内建命令之外，常见的还有：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echo  exit  export  kill  </a:t>
            </a:r>
            <a:r>
              <a:rPr lang="en-US" altLang="zh-CN" sz="1050" dirty="0" err="1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pwd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 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等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812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4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4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4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39" grpId="0"/>
      <p:bldP spid="40" grpId="0"/>
      <p:bldP spid="41" grpId="0"/>
      <p:bldP spid="4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0D846E26-3CE2-4EDA-8585-F105A2843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4" y="0"/>
            <a:ext cx="4591001" cy="51450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5308FA5A-80D5-4BD6-9A48-87323750AF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365" y="191294"/>
            <a:ext cx="4207902" cy="4552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76061" y="2052270"/>
            <a:ext cx="52963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4800" dirty="0">
                <a:solidFill>
                  <a:srgbClr val="8BBDE2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谢谢观看！</a:t>
            </a:r>
            <a:endParaRPr lang="zh-CN" altLang="en-US" sz="4800" dirty="0">
              <a:solidFill>
                <a:srgbClr val="8BBDE2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4205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简介</a:t>
            </a: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498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46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xmlns="" id="{93FD9B3E-FFE2-4178-BA16-DC0B34594C5B}"/>
              </a:ext>
            </a:extLst>
          </p:cNvPr>
          <p:cNvSpPr/>
          <p:nvPr/>
        </p:nvSpPr>
        <p:spPr>
          <a:xfrm>
            <a:off x="1086553" y="305594"/>
            <a:ext cx="14432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思考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xmlns="" id="{5B7DEE94-C7FB-46B7-BCD4-66265F05F5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xmlns="" id="{D9AF65F9-D5E8-4FEF-9227-77B44CBB3F62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右箭头 31">
            <a:extLst>
              <a:ext uri="{FF2B5EF4-FFF2-40B4-BE49-F238E27FC236}">
                <a16:creationId xmlns:a16="http://schemas.microsoft.com/office/drawing/2014/main" xmlns="" id="{14B7F447-84FB-6747-B1B3-1F97DF3A3CC7}"/>
              </a:ext>
            </a:extLst>
          </p:cNvPr>
          <p:cNvSpPr/>
          <p:nvPr/>
        </p:nvSpPr>
        <p:spPr>
          <a:xfrm>
            <a:off x="2119235" y="1485572"/>
            <a:ext cx="2107925" cy="491665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CCE8CF">
              <a:lumMod val="95000"/>
            </a:sysClr>
          </a:solidFill>
          <a:ln w="12700" cap="flat" cmpd="sng" algn="ctr">
            <a:solidFill>
              <a:sysClr val="window" lastClr="CCE8C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xmlns="" id="{44F98919-DE94-8D49-9211-F4B7D6DF4A8E}"/>
              </a:ext>
            </a:extLst>
          </p:cNvPr>
          <p:cNvGrpSpPr/>
          <p:nvPr/>
        </p:nvGrpSpPr>
        <p:grpSpPr>
          <a:xfrm>
            <a:off x="1077971" y="1485572"/>
            <a:ext cx="1990467" cy="491665"/>
            <a:chOff x="914400" y="1619250"/>
            <a:chExt cx="1990726" cy="491729"/>
          </a:xfrm>
          <a:solidFill>
            <a:srgbClr val="8BBDE2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xmlns="" id="{4496B165-F8AF-2F43-85E5-11C9842E3A7E}"/>
                </a:ext>
              </a:extLst>
            </p:cNvPr>
            <p:cNvSpPr/>
            <p:nvPr/>
          </p:nvSpPr>
          <p:spPr>
            <a:xfrm flipV="1">
              <a:off x="2794001" y="2034779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xmlns="" id="{962B500B-17A3-1740-A027-BD3FD1A008AA}"/>
                </a:ext>
              </a:extLst>
            </p:cNvPr>
            <p:cNvSpPr/>
            <p:nvPr/>
          </p:nvSpPr>
          <p:spPr>
            <a:xfrm>
              <a:off x="2794001" y="1619250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EDB40D85-D6BC-564F-A177-B8C018910FB5}"/>
                </a:ext>
              </a:extLst>
            </p:cNvPr>
            <p:cNvSpPr/>
            <p:nvPr/>
          </p:nvSpPr>
          <p:spPr>
            <a:xfrm>
              <a:off x="914400" y="1619250"/>
              <a:ext cx="1879600" cy="49172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问题一：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2" name="文本框 17">
            <a:extLst>
              <a:ext uri="{FF2B5EF4-FFF2-40B4-BE49-F238E27FC236}">
                <a16:creationId xmlns:a16="http://schemas.microsoft.com/office/drawing/2014/main" xmlns="" id="{94455713-49F1-5B44-A2F5-68FFCD4E63F1}"/>
              </a:ext>
            </a:extLst>
          </p:cNvPr>
          <p:cNvSpPr txBox="1"/>
          <p:nvPr/>
        </p:nvSpPr>
        <p:spPr>
          <a:xfrm>
            <a:off x="4392241" y="1453431"/>
            <a:ext cx="4028550" cy="548806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  <a:defRPr/>
            </a:pPr>
            <a:r>
              <a:rPr lang="en-US" altLang="zh-Han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Shell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是什么东西，可以干什么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？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9192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6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6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6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 animBg="1"/>
      <p:bldP spid="5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5956004" y="1378598"/>
            <a:ext cx="1284633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en-US" altLang="zh-CN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Shell</a:t>
            </a:r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是什么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5956004" y="1767806"/>
            <a:ext cx="2235224" cy="18412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Heiti SC Medium" pitchFamily="2" charset="-128"/>
                <a:ea typeface="Heiti SC Medium" pitchFamily="2" charset="-128"/>
                <a:sym typeface="微软雅黑" pitchFamily="34" charset="-122"/>
              </a:rPr>
              <a:t>Shell</a:t>
            </a: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Heiti SC Medium" pitchFamily="2" charset="-128"/>
                <a:ea typeface="Heiti SC Medium" pitchFamily="2" charset="-128"/>
                <a:sym typeface="微软雅黑" pitchFamily="34" charset="-122"/>
              </a:rPr>
              <a:t>是一种命令行解释器，是用户和和操作系统沟通的桥梁，想象下，如果把操作系统内核比作人的大脑，那么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Heiti SC Medium" pitchFamily="2" charset="-128"/>
                <a:ea typeface="Heiti SC Medium" pitchFamily="2" charset="-128"/>
                <a:sym typeface="微软雅黑" pitchFamily="34" charset="-122"/>
              </a:rPr>
              <a:t>shell</a:t>
            </a: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Heiti SC Medium" pitchFamily="2" charset="-128"/>
                <a:ea typeface="Heiti SC Medium" pitchFamily="2" charset="-128"/>
                <a:sym typeface="微软雅黑" pitchFamily="34" charset="-122"/>
              </a:rPr>
              <a:t>就像人的躯壳，通过眼口等与外界交流信息。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Heiti SC Medium" pitchFamily="2" charset="-128"/>
              <a:ea typeface="Heiti SC Medium" pitchFamily="2" charset="-128"/>
              <a:sym typeface="微软雅黑" pitchFamily="34" charset="-122"/>
            </a:endParaRPr>
          </a:p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Heiti SC Medium" pitchFamily="2" charset="-128"/>
                <a:ea typeface="Heiti SC Medium" pitchFamily="2" charset="-128"/>
                <a:sym typeface="微软雅黑" pitchFamily="34" charset="-122"/>
              </a:rPr>
              <a:t>Shell</a:t>
            </a: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Heiti SC Medium" pitchFamily="2" charset="-128"/>
                <a:ea typeface="Heiti SC Medium" pitchFamily="2" charset="-128"/>
                <a:sym typeface="微软雅黑" pitchFamily="34" charset="-122"/>
              </a:rPr>
              <a:t>它接受来自用户输入的命令，然后将这些命令转化成一系列的系统调用送到内核执行，最后将结果输出给用户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latin typeface="Heiti SC Medium" pitchFamily="2" charset="-128"/>
              <a:ea typeface="Heiti SC Medium" pitchFamily="2" charset="-128"/>
              <a:sym typeface="微软雅黑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2" y="305594"/>
            <a:ext cx="4460137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在计算机中的位置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>
            <a:extLst>
              <a:ext uri="{FF2B5EF4-FFF2-40B4-BE49-F238E27FC236}">
                <a16:creationId xmlns:a16="http://schemas.microsoft.com/office/drawing/2014/main" xmlns="" id="{5641C187-4726-594D-9B8E-489F432E2115}"/>
              </a:ext>
            </a:extLst>
          </p:cNvPr>
          <p:cNvSpPr/>
          <p:nvPr/>
        </p:nvSpPr>
        <p:spPr>
          <a:xfrm>
            <a:off x="0" y="736481"/>
            <a:ext cx="4994031" cy="4177163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pPr algn="r"/>
            <a:endParaRPr kumimoji="1" lang="en-US" altLang="zh-CN" dirty="0"/>
          </a:p>
          <a:p>
            <a:r>
              <a:rPr kumimoji="1" lang="zh-Hans" altLang="en-US" dirty="0"/>
              <a:t>                     </a:t>
            </a:r>
            <a:endParaRPr kumimoji="1" lang="en-US" altLang="zh-Hans" dirty="0"/>
          </a:p>
          <a:p>
            <a:r>
              <a:rPr kumimoji="1" lang="zh-Hans" altLang="en-US" dirty="0"/>
              <a:t>                                     </a:t>
            </a:r>
            <a:r>
              <a:rPr kumimoji="1" lang="zh-CN" altLang="en-US" dirty="0"/>
              <a:t>用户</a:t>
            </a:r>
            <a:r>
              <a:rPr kumimoji="1" lang="zh-Hans" altLang="en-US" dirty="0"/>
              <a:t>       </a:t>
            </a:r>
            <a:endParaRPr kumimoji="1" lang="en-US" altLang="zh-CN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xmlns="" id="{4D936A9C-44E1-0A48-B5A5-0BEEBD152274}"/>
              </a:ext>
            </a:extLst>
          </p:cNvPr>
          <p:cNvSpPr/>
          <p:nvPr/>
        </p:nvSpPr>
        <p:spPr>
          <a:xfrm>
            <a:off x="120581" y="1039183"/>
            <a:ext cx="4340888" cy="3070594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Shell</a:t>
            </a:r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zh-CN" altLang="en-US" dirty="0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xmlns="" id="{DFB372BD-4E78-8341-9E06-420A1CF38CE8}"/>
              </a:ext>
            </a:extLst>
          </p:cNvPr>
          <p:cNvSpPr/>
          <p:nvPr/>
        </p:nvSpPr>
        <p:spPr>
          <a:xfrm>
            <a:off x="1281046" y="1701757"/>
            <a:ext cx="2884110" cy="182602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操作系统内核</a:t>
            </a:r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zh-CN" altLang="en-US" dirty="0"/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xmlns="" id="{F83FACF6-9EBE-6F4C-892E-26B2B67634B9}"/>
              </a:ext>
            </a:extLst>
          </p:cNvPr>
          <p:cNvSpPr/>
          <p:nvPr/>
        </p:nvSpPr>
        <p:spPr>
          <a:xfrm>
            <a:off x="1939330" y="2160838"/>
            <a:ext cx="1567543" cy="88425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计算机资源</a:t>
            </a:r>
          </a:p>
        </p:txBody>
      </p:sp>
    </p:spTree>
    <p:extLst>
      <p:ext uri="{BB962C8B-B14F-4D97-AF65-F5344CB8AC3E}">
        <p14:creationId xmlns:p14="http://schemas.microsoft.com/office/powerpoint/2010/main" val="30609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41" grpId="0"/>
      <p:bldP spid="46" grpId="0" animBg="1"/>
      <p:bldP spid="44" grpId="0" animBg="1"/>
      <p:bldP spid="3" grpId="0" animBg="1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768109" y="1539659"/>
            <a:ext cx="1196467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编译型语言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768108" y="1903031"/>
            <a:ext cx="2889492" cy="109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编译工具先将程序编译成机器认识的可执行文件，（比如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Windows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下的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exe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文件，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Linux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下的二进制可执行文件），之后运行时直接运行编译后的文件，因此一般来说编译型语言执行速度较高，常见的编译型语言有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：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C/C++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、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Java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757065" y="1539659"/>
            <a:ext cx="1196467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解释型语言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5757064" y="1903031"/>
            <a:ext cx="2679213" cy="678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解释型语言是运行时翻译，执行一条语句就立即翻译一条，而且每次执行程序都需要进行解释，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介绍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9C80D3F0-B972-504B-AE6A-AFB3C405F6D8}"/>
              </a:ext>
            </a:extLst>
          </p:cNvPr>
          <p:cNvSpPr/>
          <p:nvPr/>
        </p:nvSpPr>
        <p:spPr>
          <a:xfrm>
            <a:off x="1552567" y="915787"/>
            <a:ext cx="5861244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zh-Hans" sz="1600" b="1" dirty="0">
                <a:ln/>
                <a:solidFill>
                  <a:schemeClr val="accent3"/>
                </a:solidFill>
              </a:rPr>
              <a:t>Shell</a:t>
            </a:r>
            <a:r>
              <a:rPr lang="zh-CN" altLang="en-US" sz="1600" b="1" dirty="0">
                <a:ln/>
                <a:solidFill>
                  <a:schemeClr val="accent3"/>
                </a:solidFill>
              </a:rPr>
              <a:t>不只是一种解释器，还是一种编程工具，称为脚本语言</a:t>
            </a:r>
            <a:endParaRPr lang="zh-Hans" altLang="en-US" sz="1600" b="1" dirty="0">
              <a:ln/>
              <a:solidFill>
                <a:schemeClr val="accent3"/>
              </a:solidFill>
            </a:endParaRPr>
          </a:p>
        </p:txBody>
      </p:sp>
      <p:sp>
        <p:nvSpPr>
          <p:cNvPr id="3" name="圆角矩形 2">
            <a:extLst>
              <a:ext uri="{FF2B5EF4-FFF2-40B4-BE49-F238E27FC236}">
                <a16:creationId xmlns:a16="http://schemas.microsoft.com/office/drawing/2014/main" xmlns="" id="{A7C72394-C36A-6341-91C4-883F9704D865}"/>
              </a:ext>
            </a:extLst>
          </p:cNvPr>
          <p:cNvSpPr/>
          <p:nvPr/>
        </p:nvSpPr>
        <p:spPr>
          <a:xfrm>
            <a:off x="913990" y="3083486"/>
            <a:ext cx="2597728" cy="436418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Hans" dirty="0"/>
              <a:t>#include </a:t>
            </a:r>
            <a:r>
              <a:rPr kumimoji="1" lang="zh-Hans" altLang="en-US" dirty="0"/>
              <a:t>  </a:t>
            </a:r>
            <a:r>
              <a:rPr kumimoji="1" lang="en-US" altLang="zh-Hans" dirty="0"/>
              <a:t>&lt;</a:t>
            </a:r>
            <a:r>
              <a:rPr kumimoji="1" lang="en-US" altLang="zh-Hans" dirty="0" err="1"/>
              <a:t>stdio.h</a:t>
            </a:r>
            <a:r>
              <a:rPr kumimoji="1" lang="en-US" altLang="zh-Hans" dirty="0"/>
              <a:t>&gt;   //</a:t>
            </a:r>
            <a:r>
              <a:rPr kumimoji="1" lang="en-US" altLang="zh-CN" dirty="0"/>
              <a:t>C</a:t>
            </a:r>
            <a:r>
              <a:rPr kumimoji="1" lang="zh-CN" altLang="en-US" dirty="0"/>
              <a:t>代码</a:t>
            </a: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xmlns="" id="{11720B46-AE44-684E-83CD-A50CE1491399}"/>
              </a:ext>
            </a:extLst>
          </p:cNvPr>
          <p:cNvSpPr/>
          <p:nvPr/>
        </p:nvSpPr>
        <p:spPr>
          <a:xfrm>
            <a:off x="858982" y="3766751"/>
            <a:ext cx="3172691" cy="973820"/>
          </a:xfrm>
          <a:prstGeom prst="rect">
            <a:avLst/>
          </a:prstGeom>
          <a:solidFill>
            <a:srgbClr val="8D86BA">
              <a:alpha val="50000"/>
            </a:srgb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/>
              <a:t>运行时运行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.out</a:t>
            </a:r>
            <a:r>
              <a:rPr kumimoji="1" lang="zh-CN" altLang="en-US" dirty="0"/>
              <a:t>等文件</a:t>
            </a:r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xmlns="" id="{3DBD86F4-0544-D945-84D9-1DDE92145A66}"/>
              </a:ext>
            </a:extLst>
          </p:cNvPr>
          <p:cNvSpPr/>
          <p:nvPr/>
        </p:nvSpPr>
        <p:spPr>
          <a:xfrm>
            <a:off x="913990" y="3912028"/>
            <a:ext cx="2597728" cy="436418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dirty="0"/>
              <a:t>.o/.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/.out  </a:t>
            </a:r>
            <a:r>
              <a:rPr kumimoji="1" lang="zh-CN" altLang="en-US" dirty="0"/>
              <a:t>等文件</a:t>
            </a:r>
          </a:p>
        </p:txBody>
      </p:sp>
      <p:sp>
        <p:nvSpPr>
          <p:cNvPr id="50" name="右弧形箭头 49">
            <a:extLst>
              <a:ext uri="{FF2B5EF4-FFF2-40B4-BE49-F238E27FC236}">
                <a16:creationId xmlns:a16="http://schemas.microsoft.com/office/drawing/2014/main" xmlns="" id="{90F136B2-3B5E-FA4F-ADC2-9B0074F17D2D}"/>
              </a:ext>
            </a:extLst>
          </p:cNvPr>
          <p:cNvSpPr/>
          <p:nvPr/>
        </p:nvSpPr>
        <p:spPr>
          <a:xfrm>
            <a:off x="221673" y="3248891"/>
            <a:ext cx="637309" cy="1039091"/>
          </a:xfrm>
          <a:prstGeom prst="curvedRightArrow">
            <a:avLst/>
          </a:prstGeom>
          <a:ln>
            <a:solidFill>
              <a:srgbClr val="8D86BA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xmlns="" id="{748BA34B-30E8-B542-937F-1AB852CB891E}"/>
              </a:ext>
            </a:extLst>
          </p:cNvPr>
          <p:cNvSpPr txBox="1"/>
          <p:nvPr/>
        </p:nvSpPr>
        <p:spPr>
          <a:xfrm>
            <a:off x="262848" y="3565811"/>
            <a:ext cx="55496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clang</a:t>
            </a:r>
            <a:endParaRPr kumimoji="1" lang="zh-CN" alt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xmlns="" id="{5F70A985-AD57-6B46-A33A-00CC5758338C}"/>
              </a:ext>
            </a:extLst>
          </p:cNvPr>
          <p:cNvSpPr/>
          <p:nvPr/>
        </p:nvSpPr>
        <p:spPr>
          <a:xfrm>
            <a:off x="5470787" y="3301695"/>
            <a:ext cx="2965490" cy="1145104"/>
          </a:xfrm>
          <a:prstGeom prst="rect">
            <a:avLst/>
          </a:prstGeom>
          <a:solidFill>
            <a:srgbClr val="8D86BA">
              <a:alpha val="50000"/>
            </a:srgb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endParaRPr kumimoji="1" lang="en-US" altLang="zh-CN" dirty="0"/>
          </a:p>
          <a:p>
            <a:pPr algn="ctr"/>
            <a:r>
              <a:rPr kumimoji="1" lang="zh-CN" altLang="en-US" dirty="0"/>
              <a:t>运行时运行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.</a:t>
            </a:r>
            <a:r>
              <a:rPr kumimoji="1" lang="en-US" altLang="zh-Hans" dirty="0" err="1"/>
              <a:t>sh</a:t>
            </a:r>
            <a:r>
              <a:rPr kumimoji="1" lang="zh-CN" altLang="en-US" dirty="0"/>
              <a:t>文件</a:t>
            </a:r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xmlns="" id="{D14FA5DF-927C-D442-BFE5-D19F8631E576}"/>
              </a:ext>
            </a:extLst>
          </p:cNvPr>
          <p:cNvSpPr/>
          <p:nvPr/>
        </p:nvSpPr>
        <p:spPr>
          <a:xfrm>
            <a:off x="5757064" y="3342629"/>
            <a:ext cx="2253369" cy="61590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echo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 "hello"</a:t>
            </a:r>
          </a:p>
          <a:p>
            <a:pPr algn="ctr"/>
            <a:r>
              <a:rPr kumimoji="1" lang="en-US" altLang="zh-CN" dirty="0"/>
              <a:t>#shell </a:t>
            </a:r>
            <a:r>
              <a:rPr kumimoji="1" lang="zh-CN" altLang="en-US" dirty="0"/>
              <a:t>代码</a:t>
            </a:r>
          </a:p>
        </p:txBody>
      </p:sp>
    </p:spTree>
    <p:extLst>
      <p:ext uri="{BB962C8B-B14F-4D97-AF65-F5344CB8AC3E}">
        <p14:creationId xmlns:p14="http://schemas.microsoft.com/office/powerpoint/2010/main" val="208929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96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60"/>
                            </p:stCondLst>
                            <p:childTnLst>
                              <p:par>
                                <p:cTn id="17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1"/>
      <p:bldP spid="34" grpId="1"/>
      <p:bldP spid="35" grpId="1"/>
      <p:bldP spid="36" grpId="1"/>
      <p:bldP spid="41" grpId="0"/>
      <p:bldP spid="2" grpId="0"/>
      <p:bldP spid="3" grpId="0" animBg="1"/>
      <p:bldP spid="51" grpId="0" animBg="1"/>
      <p:bldP spid="49" grpId="0" animBg="1"/>
      <p:bldP spid="50" grpId="0" animBg="1"/>
      <p:bldP spid="52" grpId="0"/>
      <p:bldP spid="54" grpId="0" animBg="1"/>
      <p:bldP spid="5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 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的发展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圆角矩形 1">
            <a:extLst>
              <a:ext uri="{FF2B5EF4-FFF2-40B4-BE49-F238E27FC236}">
                <a16:creationId xmlns:a16="http://schemas.microsoft.com/office/drawing/2014/main" xmlns="" id="{5DD64802-1E45-A54F-82CE-1CB52750BDED}"/>
              </a:ext>
            </a:extLst>
          </p:cNvPr>
          <p:cNvSpPr/>
          <p:nvPr/>
        </p:nvSpPr>
        <p:spPr>
          <a:xfrm>
            <a:off x="396246" y="2216438"/>
            <a:ext cx="1030941" cy="4392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Bourne Shell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50F2DF51-9DBC-A549-9B40-B53EAF012519}"/>
              </a:ext>
            </a:extLst>
          </p:cNvPr>
          <p:cNvSpPr txBox="1"/>
          <p:nvPr/>
        </p:nvSpPr>
        <p:spPr>
          <a:xfrm>
            <a:off x="551816" y="2828755"/>
            <a:ext cx="71045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/>
              <a:t>1977</a:t>
            </a:r>
            <a:r>
              <a:rPr kumimoji="1" lang="zh-CN" altLang="en-US" dirty="0"/>
              <a:t>年</a:t>
            </a:r>
          </a:p>
        </p:txBody>
      </p: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xmlns="" id="{BD009262-6C3A-9148-AC3C-BE26A40DB21D}"/>
              </a:ext>
            </a:extLst>
          </p:cNvPr>
          <p:cNvCxnSpPr/>
          <p:nvPr/>
        </p:nvCxnSpPr>
        <p:spPr>
          <a:xfrm>
            <a:off x="1755810" y="2429052"/>
            <a:ext cx="4983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7" name="圆角矩形 46">
            <a:extLst>
              <a:ext uri="{FF2B5EF4-FFF2-40B4-BE49-F238E27FC236}">
                <a16:creationId xmlns:a16="http://schemas.microsoft.com/office/drawing/2014/main" xmlns="" id="{27AFEB4C-8EF8-6D41-817C-45DC9CA9630B}"/>
              </a:ext>
            </a:extLst>
          </p:cNvPr>
          <p:cNvSpPr/>
          <p:nvPr/>
        </p:nvSpPr>
        <p:spPr>
          <a:xfrm>
            <a:off x="2580346" y="2211645"/>
            <a:ext cx="1030941" cy="4392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Shell</a:t>
            </a:r>
            <a:endParaRPr kumimoji="1" lang="zh-CN" altLang="en-US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xmlns="" id="{90BD5E84-69C0-094B-BEE8-FA261385869F}"/>
              </a:ext>
            </a:extLst>
          </p:cNvPr>
          <p:cNvSpPr txBox="1"/>
          <p:nvPr/>
        </p:nvSpPr>
        <p:spPr>
          <a:xfrm>
            <a:off x="2480904" y="2821734"/>
            <a:ext cx="122982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s" dirty="0"/>
              <a:t>20</a:t>
            </a:r>
            <a:r>
              <a:rPr kumimoji="1" lang="zh-CN" altLang="en-US" dirty="0"/>
              <a:t>世纪</a:t>
            </a:r>
            <a:r>
              <a:rPr kumimoji="1" lang="en-US" altLang="zh-CN" dirty="0"/>
              <a:t>7</a:t>
            </a:r>
            <a:r>
              <a:rPr kumimoji="1" lang="en-US" altLang="zh-Hans" dirty="0"/>
              <a:t>0</a:t>
            </a:r>
            <a:r>
              <a:rPr kumimoji="1" lang="zh-CN" altLang="en-US" dirty="0"/>
              <a:t>年代</a:t>
            </a:r>
          </a:p>
        </p:txBody>
      </p:sp>
      <p:cxnSp>
        <p:nvCxnSpPr>
          <p:cNvPr id="49" name="直线箭头连接符 48">
            <a:extLst>
              <a:ext uri="{FF2B5EF4-FFF2-40B4-BE49-F238E27FC236}">
                <a16:creationId xmlns:a16="http://schemas.microsoft.com/office/drawing/2014/main" xmlns="" id="{1E64F9E8-214F-9040-A86E-206A0E46E6AE}"/>
              </a:ext>
            </a:extLst>
          </p:cNvPr>
          <p:cNvCxnSpPr/>
          <p:nvPr/>
        </p:nvCxnSpPr>
        <p:spPr>
          <a:xfrm>
            <a:off x="4045410" y="2429052"/>
            <a:ext cx="4983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2" name="圆角矩形 11">
            <a:extLst>
              <a:ext uri="{FF2B5EF4-FFF2-40B4-BE49-F238E27FC236}">
                <a16:creationId xmlns:a16="http://schemas.microsoft.com/office/drawing/2014/main" xmlns="" id="{FEEC0FA7-20F7-3644-8846-663DDF114A00}"/>
              </a:ext>
            </a:extLst>
          </p:cNvPr>
          <p:cNvSpPr/>
          <p:nvPr/>
        </p:nvSpPr>
        <p:spPr>
          <a:xfrm>
            <a:off x="5064264" y="2211645"/>
            <a:ext cx="1030941" cy="4392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Korn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Shell</a:t>
            </a:r>
            <a:endParaRPr kumimoji="1"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E56DA90F-C2A1-DC45-B157-50412CC2F5F8}"/>
              </a:ext>
            </a:extLst>
          </p:cNvPr>
          <p:cNvSpPr txBox="1"/>
          <p:nvPr/>
        </p:nvSpPr>
        <p:spPr>
          <a:xfrm>
            <a:off x="4882597" y="2822231"/>
            <a:ext cx="140294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s" dirty="0"/>
              <a:t>20</a:t>
            </a:r>
            <a:r>
              <a:rPr kumimoji="1" lang="zh-CN" altLang="en-US" dirty="0"/>
              <a:t>世纪</a:t>
            </a:r>
            <a:r>
              <a:rPr kumimoji="1" lang="en-US" altLang="zh-Hans" dirty="0"/>
              <a:t>80</a:t>
            </a:r>
            <a:r>
              <a:rPr kumimoji="1" lang="zh-CN" altLang="en-US" dirty="0"/>
              <a:t>年代初</a:t>
            </a:r>
          </a:p>
        </p:txBody>
      </p: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xmlns="" id="{BFED67AE-5F06-2D4B-AF17-B49CFB1FCAC2}"/>
              </a:ext>
            </a:extLst>
          </p:cNvPr>
          <p:cNvCxnSpPr/>
          <p:nvPr/>
        </p:nvCxnSpPr>
        <p:spPr>
          <a:xfrm>
            <a:off x="6580602" y="2429052"/>
            <a:ext cx="4983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圆角矩形 14">
            <a:extLst>
              <a:ext uri="{FF2B5EF4-FFF2-40B4-BE49-F238E27FC236}">
                <a16:creationId xmlns:a16="http://schemas.microsoft.com/office/drawing/2014/main" xmlns="" id="{46D8D8C9-63A9-DA47-91FC-20ECADB38BDE}"/>
              </a:ext>
            </a:extLst>
          </p:cNvPr>
          <p:cNvSpPr/>
          <p:nvPr/>
        </p:nvSpPr>
        <p:spPr>
          <a:xfrm>
            <a:off x="7548182" y="2211645"/>
            <a:ext cx="1030941" cy="4392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Hans" dirty="0"/>
              <a:t>Bash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Shell</a:t>
            </a:r>
            <a:endParaRPr kumimoji="1"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xmlns="" id="{A0AEA3D4-A63F-4440-AB37-378FBF354BA8}"/>
              </a:ext>
            </a:extLst>
          </p:cNvPr>
          <p:cNvSpPr txBox="1"/>
          <p:nvPr/>
        </p:nvSpPr>
        <p:spPr>
          <a:xfrm>
            <a:off x="7381858" y="2822231"/>
            <a:ext cx="140294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Hans" dirty="0"/>
              <a:t>20</a:t>
            </a:r>
            <a:r>
              <a:rPr kumimoji="1" lang="zh-CN" altLang="en-US" dirty="0"/>
              <a:t>世纪</a:t>
            </a:r>
            <a:r>
              <a:rPr kumimoji="1" lang="en-US" altLang="zh-Hans" dirty="0"/>
              <a:t>80</a:t>
            </a:r>
            <a:r>
              <a:rPr kumimoji="1" lang="zh-CN" altLang="en-US" dirty="0"/>
              <a:t>年代末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1A008FD0-16EB-B449-978C-6DD6AD92C8E2}"/>
              </a:ext>
            </a:extLst>
          </p:cNvPr>
          <p:cNvSpPr/>
          <p:nvPr/>
        </p:nvSpPr>
        <p:spPr>
          <a:xfrm>
            <a:off x="960359" y="3440622"/>
            <a:ext cx="7166734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Han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Bash</a:t>
            </a:r>
            <a:r>
              <a:rPr lang="zh-Hans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Han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</a:t>
            </a:r>
            <a:r>
              <a:rPr lang="en-US" altLang="zh-Han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hell</a:t>
            </a:r>
            <a:r>
              <a:rPr lang="zh-Hans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完全兼容</a:t>
            </a:r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Bourne</a:t>
            </a:r>
            <a:r>
              <a:rPr lang="zh-Hans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Shell</a:t>
            </a:r>
          </a:p>
          <a:p>
            <a:pPr algn="ctr"/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同时吸收了之前很多</a:t>
            </a:r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Shell</a:t>
            </a:r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中优秀的功能</a:t>
            </a:r>
            <a:endParaRPr lang="en-US" altLang="zh-CN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成为目前使用最为广泛的</a:t>
            </a:r>
            <a:r>
              <a:rPr lang="en-US" altLang="zh-CN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shell</a:t>
            </a:r>
            <a:endParaRPr lang="zh-Hans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79825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2" grpId="0" animBg="1"/>
      <p:bldP spid="3" grpId="0"/>
      <p:bldP spid="47" grpId="0" animBg="1"/>
      <p:bldP spid="48" grpId="0"/>
      <p:bldP spid="12" grpId="0" animBg="1"/>
      <p:bldP spid="13" grpId="0"/>
      <p:bldP spid="15" grpId="0" animBg="1"/>
      <p:bldP spid="16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086553" y="1378598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交互模式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1086552" y="1741970"/>
            <a:ext cx="2253089" cy="678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Python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类似，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也有交互模式，其实在我们使用远程连接工具连接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Linux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时，就是进入了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交互模式</a:t>
            </a:r>
          </a:p>
        </p:txBody>
      </p:sp>
      <p:sp>
        <p:nvSpPr>
          <p:cNvPr id="35" name="矩形 34"/>
          <p:cNvSpPr/>
          <p:nvPr/>
        </p:nvSpPr>
        <p:spPr>
          <a:xfrm>
            <a:off x="5114311" y="1378597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脚本模式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5114310" y="1741969"/>
            <a:ext cx="2253742" cy="468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将要执行的命令都放在一个文件中，然后由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Bash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读取并执行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脚本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图片 44">
            <a:extLst>
              <a:ext uri="{FF2B5EF4-FFF2-40B4-BE49-F238E27FC236}">
                <a16:creationId xmlns:a16="http://schemas.microsoft.com/office/drawing/2014/main" xmlns="" id="{9F905827-5CC0-A94E-BD10-93055966CB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4310" y="2891309"/>
            <a:ext cx="3695700" cy="1168400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xmlns="" id="{7D5D2421-5604-4643-A3F5-F5F6D16548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0844" y="3119909"/>
            <a:ext cx="32131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34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4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604471" y="2139351"/>
            <a:ext cx="773274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第一行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1604470" y="2502723"/>
            <a:ext cx="6477646" cy="487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Shell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脚本的第一行最好是以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"#!" 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开头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,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这个是脚本开始的标记，告诉系统执行使用某个解释器，后面的路径指示具体的路径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Shell</a:t>
            </a:r>
            <a:r>
              <a:rPr lang="zh-CN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脚本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xmlns="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图片 44">
            <a:extLst>
              <a:ext uri="{FF2B5EF4-FFF2-40B4-BE49-F238E27FC236}">
                <a16:creationId xmlns:a16="http://schemas.microsoft.com/office/drawing/2014/main" xmlns="" id="{D946CD49-9E89-624F-8E7F-415DFA3057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796"/>
          <a:stretch/>
        </p:blipFill>
        <p:spPr>
          <a:xfrm>
            <a:off x="2526550" y="870052"/>
            <a:ext cx="3695700" cy="1135729"/>
          </a:xfrm>
          <a:prstGeom prst="rect">
            <a:avLst/>
          </a:prstGeom>
        </p:spPr>
      </p:pic>
      <p:sp>
        <p:nvSpPr>
          <p:cNvPr id="46" name="矩形 45">
            <a:extLst>
              <a:ext uri="{FF2B5EF4-FFF2-40B4-BE49-F238E27FC236}">
                <a16:creationId xmlns:a16="http://schemas.microsoft.com/office/drawing/2014/main" xmlns="" id="{80CC6188-FDFC-BE40-BD56-0416EAE112CB}"/>
              </a:ext>
            </a:extLst>
          </p:cNvPr>
          <p:cNvSpPr/>
          <p:nvPr/>
        </p:nvSpPr>
        <p:spPr>
          <a:xfrm>
            <a:off x="1604470" y="3085491"/>
            <a:ext cx="774878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第二行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矩形 47">
            <a:extLst>
              <a:ext uri="{FF2B5EF4-FFF2-40B4-BE49-F238E27FC236}">
                <a16:creationId xmlns:a16="http://schemas.microsoft.com/office/drawing/2014/main" xmlns="" id="{558ACCB2-803A-B649-BE90-7AB302002F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4469" y="3448863"/>
            <a:ext cx="6477646" cy="267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这行是一个注释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xmlns="" id="{43A4DA2A-7685-024C-9367-A9D5B338DA30}"/>
              </a:ext>
            </a:extLst>
          </p:cNvPr>
          <p:cNvSpPr/>
          <p:nvPr/>
        </p:nvSpPr>
        <p:spPr>
          <a:xfrm>
            <a:off x="1602867" y="3905592"/>
            <a:ext cx="773274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第三行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9" name="矩形 47">
            <a:extLst>
              <a:ext uri="{FF2B5EF4-FFF2-40B4-BE49-F238E27FC236}">
                <a16:creationId xmlns:a16="http://schemas.microsoft.com/office/drawing/2014/main" xmlns="" id="{799BFB5F-8CB3-5847-8FE6-EC05F9D908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2866" y="4268964"/>
            <a:ext cx="6477646" cy="267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一个简单的输出命令</a:t>
            </a:r>
          </a:p>
        </p:txBody>
      </p:sp>
    </p:spTree>
    <p:extLst>
      <p:ext uri="{BB962C8B-B14F-4D97-AF65-F5344CB8AC3E}">
        <p14:creationId xmlns:p14="http://schemas.microsoft.com/office/powerpoint/2010/main" val="4025011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6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6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4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4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6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41" grpId="0"/>
      <p:bldP spid="46" grpId="0"/>
      <p:bldP spid="47" grpId="0"/>
      <p:bldP spid="48" grpId="0"/>
      <p:bldP spid="4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24"/>
</p:tagLst>
</file>

<file path=ppt/theme/theme1.xml><?xml version="1.0" encoding="utf-8"?>
<a:theme xmlns:a="http://schemas.openxmlformats.org/drawingml/2006/main" name="6_Office 主题​​">
  <a:themeElements>
    <a:clrScheme name="七色">
      <a:dk1>
        <a:srgbClr val="000000"/>
      </a:dk1>
      <a:lt1>
        <a:sysClr val="window" lastClr="CCE8CF"/>
      </a:lt1>
      <a:dk2>
        <a:srgbClr val="FEB554"/>
      </a:dk2>
      <a:lt2>
        <a:srgbClr val="18497E"/>
      </a:lt2>
      <a:accent1>
        <a:srgbClr val="C00000"/>
      </a:accent1>
      <a:accent2>
        <a:srgbClr val="FF0000"/>
      </a:accent2>
      <a:accent3>
        <a:srgbClr val="FFC000"/>
      </a:accent3>
      <a:accent4>
        <a:srgbClr val="92D050"/>
      </a:accent4>
      <a:accent5>
        <a:srgbClr val="00B050"/>
      </a:accent5>
      <a:accent6>
        <a:srgbClr val="00B0F0"/>
      </a:accent6>
      <a:hlink>
        <a:srgbClr val="0070C0"/>
      </a:hlink>
      <a:folHlink>
        <a:srgbClr val="002060"/>
      </a:folHlink>
    </a:clrScheme>
    <a:fontScheme name="微软雅黑">
      <a:majorFont>
        <a:latin typeface="Constantia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1128</Words>
  <Application>Microsoft Office PowerPoint</Application>
  <PresentationFormat>自定义</PresentationFormat>
  <Paragraphs>210</Paragraphs>
  <Slides>24</Slides>
  <Notes>24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6_Office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24</dc:title>
  <dc:creator/>
  <cp:lastModifiedBy/>
  <cp:revision>1</cp:revision>
  <dcterms:created xsi:type="dcterms:W3CDTF">2017-03-23T18:07:36Z</dcterms:created>
  <dcterms:modified xsi:type="dcterms:W3CDTF">2018-08-09T02:25:34Z</dcterms:modified>
</cp:coreProperties>
</file>

<file path=docProps/thumbnail.jpeg>
</file>